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2" r:id="rId4"/>
    <p:sldMasterId id="2147483753" r:id="rId5"/>
    <p:sldMasterId id="214748375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y="5143500" cx="9144000"/>
  <p:notesSz cx="6858000" cy="9144000"/>
  <p:embeddedFontLst>
    <p:embeddedFont>
      <p:font typeface="Proxima Nova"/>
      <p:regular r:id="rId48"/>
      <p:bold r:id="rId49"/>
      <p:italic r:id="rId50"/>
      <p:boldItalic r:id="rId51"/>
    </p:embeddedFont>
    <p:embeddedFont>
      <p:font typeface="Roboto"/>
      <p:regular r:id="rId52"/>
      <p:bold r:id="rId53"/>
      <p:italic r:id="rId54"/>
      <p:boldItalic r:id="rId55"/>
    </p:embeddedFont>
    <p:embeddedFont>
      <p:font typeface="Proxima Nova Semibold"/>
      <p:regular r:id="rId56"/>
      <p:bold r:id="rId57"/>
      <p:boldItalic r:id="rId58"/>
    </p:embeddedFont>
    <p:embeddedFont>
      <p:font typeface="Arial Black"/>
      <p:regular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ProximaNova-regular.fntdata"/><Relationship Id="rId47" Type="http://schemas.openxmlformats.org/officeDocument/2006/relationships/slide" Target="slides/slide40.xml"/><Relationship Id="rId49" Type="http://schemas.openxmlformats.org/officeDocument/2006/relationships/font" Target="fonts/ProximaNova-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ProximaNova-boldItalic.fntdata"/><Relationship Id="rId50" Type="http://schemas.openxmlformats.org/officeDocument/2006/relationships/font" Target="fonts/ProximaNova-italic.fntdata"/><Relationship Id="rId53" Type="http://schemas.openxmlformats.org/officeDocument/2006/relationships/font" Target="fonts/Roboto-bold.fntdata"/><Relationship Id="rId52" Type="http://schemas.openxmlformats.org/officeDocument/2006/relationships/font" Target="fonts/Roboto-regular.fntdata"/><Relationship Id="rId11" Type="http://schemas.openxmlformats.org/officeDocument/2006/relationships/slide" Target="slides/slide4.xml"/><Relationship Id="rId55" Type="http://schemas.openxmlformats.org/officeDocument/2006/relationships/font" Target="fonts/Roboto-boldItalic.fntdata"/><Relationship Id="rId10" Type="http://schemas.openxmlformats.org/officeDocument/2006/relationships/slide" Target="slides/slide3.xml"/><Relationship Id="rId54" Type="http://schemas.openxmlformats.org/officeDocument/2006/relationships/font" Target="fonts/Roboto-italic.fntdata"/><Relationship Id="rId13" Type="http://schemas.openxmlformats.org/officeDocument/2006/relationships/slide" Target="slides/slide6.xml"/><Relationship Id="rId57" Type="http://schemas.openxmlformats.org/officeDocument/2006/relationships/font" Target="fonts/ProximaNovaSemibold-bold.fntdata"/><Relationship Id="rId12" Type="http://schemas.openxmlformats.org/officeDocument/2006/relationships/slide" Target="slides/slide5.xml"/><Relationship Id="rId56" Type="http://schemas.openxmlformats.org/officeDocument/2006/relationships/font" Target="fonts/ProximaNovaSemibold-regular.fntdata"/><Relationship Id="rId15" Type="http://schemas.openxmlformats.org/officeDocument/2006/relationships/slide" Target="slides/slide8.xml"/><Relationship Id="rId59" Type="http://schemas.openxmlformats.org/officeDocument/2006/relationships/font" Target="fonts/ArialBlack-regular.fntdata"/><Relationship Id="rId14" Type="http://schemas.openxmlformats.org/officeDocument/2006/relationships/slide" Target="slides/slide7.xml"/><Relationship Id="rId58" Type="http://schemas.openxmlformats.org/officeDocument/2006/relationships/font" Target="fonts/ProximaNovaSemibold-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eekwire.com/2017/personal-data-36000-boeing-employees-put-risk-employee-emails-info-spouse/"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eekwire.com/2017/personal-data-36000-boeing-employees-put-risk-employee-emails-info-spouse/"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2282b04a29c_0_1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2282b04a29c_0_1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278e50e9a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278e50e9a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In 2017, an employee at global aerospace company Boeing emailed a spreadsheet to his wife — who wasn’t an employee — hoping she could help him resolve formatting issues. </a:t>
            </a:r>
            <a:endParaRPr>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Unbeknownst to the employee, the spreadsheet contained the personal information of approximately 36,000 of his coworkers in hidden columns. </a:t>
            </a:r>
            <a:endParaRPr>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By bypassing security protocols and </a:t>
            </a:r>
            <a:r>
              <a:rPr lang="en" u="sng">
                <a:solidFill>
                  <a:schemeClr val="hlink"/>
                </a:solidFill>
                <a:latin typeface="Proxima Nova"/>
                <a:ea typeface="Proxima Nova"/>
                <a:cs typeface="Proxima Nova"/>
                <a:sym typeface="Proxima Nova"/>
                <a:hlinkClick r:id="rId2"/>
              </a:rPr>
              <a:t>sending the spreadsheet to an unsecured device and non-employee</a:t>
            </a:r>
            <a:r>
              <a:rPr lang="en">
                <a:solidFill>
                  <a:schemeClr val="dk1"/>
                </a:solidFill>
                <a:latin typeface="Proxima Nova"/>
                <a:ea typeface="Proxima Nova"/>
                <a:cs typeface="Proxima Nova"/>
                <a:sym typeface="Proxima Nova"/>
              </a:rPr>
              <a:t>, he compromised employee ID, place of birth and social security number information.</a:t>
            </a:r>
            <a:endParaRPr>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While Boeing says it’s confident the data didn’t move beyond those two devices, it offered all affected employees two years of free credit monitoring. Credit monitoring costs about $100 per year, so two years for 36K people that’s $7.2Million dollars an innocent mistake cost them.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278e50e9a8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5" name="Google Shape;1005;g278e50e9a8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278e50e9a8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278e50e9a8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278e50e9a8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278e50e9a8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two years of free credit monitoring. Credit monitoring costs about $100 per year, so two years for 36K people that’s $7.2Million dollars an innocent mistake cost them.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278e50e9a8f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278e50e9a8f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278e50e9a8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9" name="Google Shape;1029;g278e50e9a8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Pfizer - Last year, pharmaceutical company Pfizer recently sued two former employees, accusing them of stealing internal documents, including trade secrets related to diabetes drug research, and taking that information to start their own drug company. The accused ex-employees downloaded hundreds of files that would give them a leg up in starting their own company.</a:t>
            </a:r>
            <a:endParaRPr>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 This is the most common use case we see. 67% of departing employees take data with them, some of that data could have direct impacts to the business. </a:t>
            </a:r>
            <a:endParaRPr>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278e50e9a8f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5" name="Google Shape;1035;g278e50e9a8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278e50e9a8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1" name="Google Shape;1041;g278e50e9a8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278e50e9a8f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278e50e9a8f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Appian - probably the biggest insider risk case we’ve seen in years, strait out of a movie.</a:t>
            </a:r>
            <a:endParaRPr>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 Coding automation company Appian was awarded $2 billion in damages for trade secret misappropriation after a jury found that competitor Pegasystems hired an employee of a government contractor to essentially spy on Appian to learn how to better compete against its rival.</a:t>
            </a:r>
            <a:endParaRPr>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Pegasystems was not worth $2B and now it’s worth a whole lot less.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278e50e9a8f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278e50e9a8f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2301c8df2b5dbbe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2301c8df2b5dbbe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Hi I’m Clea Ostendorf, I have been with Code42 for the last four years. Prior to that I worked in Application Security, and prior to that in tech sales.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My role at Code42 is to support our customers and prospects in building insider risk management programs that are realistic for their environment and bandwidth. No two programs are the same, but they all follow similar fundamentals regardless of size or budget.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It’s through these sessions we come across two types of customers, those who have no idea where their data is moving and they need to get their arms around the scope and breath of the problem, and the more mature organizations who are trying to shift left, and take a risk based approach to data loss.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278e50e9a8f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7" name="Google Shape;1057;g278e50e9a8f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278e50e9a8f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6" name="Google Shape;1066;g278e50e9a8f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2282b04a29c_0_2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1" name="Google Shape;1071;g2282b04a29c_0_2110:notes"/>
          <p:cNvSpPr txBox="1"/>
          <p:nvPr>
            <p:ph idx="1" type="body"/>
          </p:nvPr>
        </p:nvSpPr>
        <p:spPr>
          <a:xfrm>
            <a:off x="490451" y="4343400"/>
            <a:ext cx="58938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a:t>
            </a:r>
            <a:r>
              <a:rPr lang="en"/>
              <a:t>talk</a:t>
            </a:r>
            <a:r>
              <a:rPr lang="en"/>
              <a:t> about some of the specific reasons organizations struggle with </a:t>
            </a:r>
            <a:r>
              <a:rPr lang="en"/>
              <a:t>insider</a:t>
            </a:r>
            <a:r>
              <a:rPr lang="en"/>
              <a:t> risk programs. Use these to comisoriate or as heads up of what to expect before you </a:t>
            </a:r>
            <a:r>
              <a:rPr lang="en"/>
              <a:t>start</a:t>
            </a:r>
            <a:r>
              <a:rPr lang="en"/>
              <a:t> to deploy a program.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t>The first element is policies. If you don’t know what’s acceptable, it’s going to be hard to configure and respond to any events.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t>Partnerships. Insider risk is not just a security problem, which is good and bad. Good in that others should have skin in the game and help reduce the </a:t>
            </a:r>
            <a:r>
              <a:rPr lang="en"/>
              <a:t>likelihood</a:t>
            </a:r>
            <a:r>
              <a:rPr lang="en"/>
              <a:t> of events, but bad because you have to work with them…and </a:t>
            </a:r>
            <a:r>
              <a:rPr lang="en"/>
              <a:t>cross functional</a:t>
            </a:r>
            <a:r>
              <a:rPr lang="en"/>
              <a:t> partnerships can be challenging</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t>Finally, this point is near and dear to my heart, but what’s the impact of the program. So often we are up against do nothing. The business will </a:t>
            </a:r>
            <a:r>
              <a:rPr lang="en"/>
              <a:t>take</a:t>
            </a:r>
            <a:r>
              <a:rPr lang="en"/>
              <a:t> the risk. It’s not until there’s one or even two events before they say ok, let’s do something about this. several organizations I’m working with were in the “i’m good” category until they had two incidents back to back.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Any other top challenges you would see here? Anyone want to share one? </a:t>
            </a:r>
            <a:endParaRPr/>
          </a:p>
        </p:txBody>
      </p:sp>
      <p:sp>
        <p:nvSpPr>
          <p:cNvPr id="1072" name="Google Shape;1072;g2282b04a29c_0_2110:notes"/>
          <p:cNvSpPr txBox="1"/>
          <p:nvPr>
            <p:ph idx="12" type="sldNum"/>
          </p:nvPr>
        </p:nvSpPr>
        <p:spPr>
          <a:xfrm>
            <a:off x="5253644" y="8628610"/>
            <a:ext cx="1223400" cy="34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25206e4f58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8" name="Google Shape;1088;g25206e4f58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have now hopefully validated that this problem is real and this problem is hard. Now I want to share a few ways to address the risk.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the stories previously, you can tell no </a:t>
            </a:r>
            <a:r>
              <a:rPr lang="en"/>
              <a:t>single</a:t>
            </a:r>
            <a:r>
              <a:rPr lang="en"/>
              <a:t> response would have been the best way to </a:t>
            </a:r>
            <a:r>
              <a:rPr lang="en"/>
              <a:t>mitigate</a:t>
            </a:r>
            <a:r>
              <a:rPr lang="en"/>
              <a:t> the events that proceeded. It’s a risk forward mindset that reduces the likelihood of an event becoming an </a:t>
            </a:r>
            <a:r>
              <a:rPr lang="en"/>
              <a:t>incident and your name out of the news</a:t>
            </a:r>
            <a:r>
              <a:rPr lang="en"/>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2282b04a29c_0_22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3" name="Google Shape;1093;g2282b04a29c_0_2244:notes"/>
          <p:cNvSpPr txBox="1"/>
          <p:nvPr>
            <p:ph idx="1" type="body"/>
          </p:nvPr>
        </p:nvSpPr>
        <p:spPr>
          <a:xfrm>
            <a:off x="490451" y="4343400"/>
            <a:ext cx="58938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does that look like in practice?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Expertise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Empathy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Enforcement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Three Es to keep it easy. </a:t>
            </a:r>
            <a:endParaRPr/>
          </a:p>
        </p:txBody>
      </p:sp>
      <p:sp>
        <p:nvSpPr>
          <p:cNvPr id="1094" name="Google Shape;1094;g2282b04a29c_0_2244:notes"/>
          <p:cNvSpPr txBox="1"/>
          <p:nvPr>
            <p:ph idx="12" type="sldNum"/>
          </p:nvPr>
        </p:nvSpPr>
        <p:spPr>
          <a:xfrm>
            <a:off x="5253644" y="8628610"/>
            <a:ext cx="1223400" cy="34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2282b04a29c_0_23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1" name="Google Shape;1111;g2282b04a29c_0_2377:notes"/>
          <p:cNvSpPr txBox="1"/>
          <p:nvPr>
            <p:ph idx="1" type="body"/>
          </p:nvPr>
        </p:nvSpPr>
        <p:spPr>
          <a:xfrm>
            <a:off x="490451" y="4343400"/>
            <a:ext cx="58938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begin with Expertise. </a:t>
            </a:r>
            <a:endParaRPr/>
          </a:p>
          <a:p>
            <a:pPr indent="0" lvl="0" marL="0" rtl="0" algn="l">
              <a:spcBef>
                <a:spcPts val="0"/>
              </a:spcBef>
              <a:spcAft>
                <a:spcPts val="0"/>
              </a:spcAft>
              <a:buNone/>
            </a:pPr>
            <a:r>
              <a:rPr lang="en"/>
              <a:t>To effectively mitigate the risk of data loss from insiders, you need to think outside of just the technology. Building a program does not need to be difficult, but it does requires three key components: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t>Stakeholders outside of security to help mitigate events before they happen and to respond when one occurs</a:t>
            </a:r>
            <a:endParaRPr/>
          </a:p>
          <a:p>
            <a:pPr indent="-298450" lvl="0" marL="457200" rtl="0" algn="l">
              <a:spcBef>
                <a:spcPts val="0"/>
              </a:spcBef>
              <a:spcAft>
                <a:spcPts val="0"/>
              </a:spcAft>
              <a:buSzPts val="1100"/>
              <a:buAutoNum type="arabicPeriod"/>
            </a:pPr>
            <a:r>
              <a:rPr lang="en"/>
              <a:t>Playbooks to define your response </a:t>
            </a:r>
            <a:endParaRPr/>
          </a:p>
          <a:p>
            <a:pPr indent="-298450" lvl="0" marL="457200" rtl="0" algn="l">
              <a:spcBef>
                <a:spcPts val="0"/>
              </a:spcBef>
              <a:spcAft>
                <a:spcPts val="0"/>
              </a:spcAft>
              <a:buSzPts val="1100"/>
              <a:buAutoNum type="arabicPeriod"/>
            </a:pPr>
            <a:r>
              <a:rPr lang="en"/>
              <a:t>The incredibly important aspect of communication &amp; education to help shape desired behaviors in your organization. </a:t>
            </a:r>
            <a:endParaRPr/>
          </a:p>
        </p:txBody>
      </p:sp>
      <p:sp>
        <p:nvSpPr>
          <p:cNvPr id="1112" name="Google Shape;1112;g2282b04a29c_0_2377:notes"/>
          <p:cNvSpPr txBox="1"/>
          <p:nvPr>
            <p:ph idx="12" type="sldNum"/>
          </p:nvPr>
        </p:nvSpPr>
        <p:spPr>
          <a:xfrm>
            <a:off x="5253644" y="8628610"/>
            <a:ext cx="1223400" cy="34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252bcd96f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0" name="Google Shape;1130;g252bcd96f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solidFill>
                  <a:schemeClr val="dk1"/>
                </a:solidFill>
              </a:rPr>
              <a:t>I want to </a:t>
            </a:r>
            <a:r>
              <a:rPr lang="en">
                <a:solidFill>
                  <a:schemeClr val="dk1"/>
                </a:solidFill>
              </a:rPr>
              <a:t>double</a:t>
            </a:r>
            <a:r>
              <a:rPr lang="en">
                <a:solidFill>
                  <a:schemeClr val="dk1"/>
                </a:solidFill>
              </a:rPr>
              <a:t> click on one of those points from before. Response. </a:t>
            </a:r>
            <a:endParaRPr>
              <a:solidFill>
                <a:schemeClr val="dk1"/>
              </a:solidFill>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Clr>
                <a:schemeClr val="dk1"/>
              </a:buClr>
              <a:buSzPts val="1200"/>
              <a:buFont typeface="Calibri"/>
              <a:buNone/>
            </a:pPr>
            <a:r>
              <a:rPr lang="en">
                <a:solidFill>
                  <a:schemeClr val="dk1"/>
                </a:solidFill>
              </a:rPr>
              <a:t>It is through the spectrum of risk, that you start to think about the response strategy. </a:t>
            </a:r>
            <a:endParaRPr>
              <a:solidFill>
                <a:schemeClr val="dk1"/>
              </a:solidFill>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Clr>
                <a:schemeClr val="dk1"/>
              </a:buClr>
              <a:buSzPts val="1200"/>
              <a:buFont typeface="Calibri"/>
              <a:buNone/>
            </a:pPr>
            <a:r>
              <a:rPr lang="en">
                <a:solidFill>
                  <a:schemeClr val="dk1"/>
                </a:solidFill>
              </a:rPr>
              <a:t>Most efforts in an insider risk program should focus on the top two quadrants of this reverse triangle: setting expectations such as policies and guidance on best practices. And then changing the behavior to enforce what you want to see. This could look like communication, micro training, pop up reminders etc. These are essentially the guard rails. By doing this, you can start to reduce the expose and the landscape oyu need to protect.  </a:t>
            </a:r>
            <a:endParaRPr>
              <a:solidFill>
                <a:schemeClr val="dk1"/>
              </a:solidFill>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Clr>
                <a:schemeClr val="dk1"/>
              </a:buClr>
              <a:buSzPts val="1200"/>
              <a:buFont typeface="Calibri"/>
              <a:buNone/>
            </a:pPr>
            <a:r>
              <a:rPr lang="en">
                <a:solidFill>
                  <a:schemeClr val="dk1"/>
                </a:solidFill>
              </a:rPr>
              <a:t>We see challenges in insider risk programs when the expectations for the organization are not set. For example, no acceptable use policy. This makes enforcement and volume of alerts almost impossible in manage. </a:t>
            </a:r>
            <a:endParaRPr>
              <a:solidFill>
                <a:schemeClr val="dk1"/>
              </a:solidFill>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Clr>
                <a:schemeClr val="dk1"/>
              </a:buClr>
              <a:buSzPts val="1200"/>
              <a:buFont typeface="Calibri"/>
              <a:buNone/>
            </a:pPr>
            <a:r>
              <a:rPr lang="en">
                <a:solidFill>
                  <a:schemeClr val="dk1"/>
                </a:solidFill>
              </a:rPr>
              <a:t>The bottom two elements are your tech controls that are necessary for detection and some response such as containment, access controls or blocking of highrisk users. </a:t>
            </a:r>
            <a:endParaRPr>
              <a:solidFill>
                <a:schemeClr val="dk1"/>
              </a:solidFill>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Clr>
                <a:schemeClr val="dk1"/>
              </a:buClr>
              <a:buSzPts val="1200"/>
              <a:buFont typeface="Calibri"/>
              <a:buNone/>
            </a:pPr>
            <a:r>
              <a:rPr lang="en">
                <a:solidFill>
                  <a:schemeClr val="dk1"/>
                </a:solidFill>
              </a:rPr>
              <a:t>Let me get a pulse,</a:t>
            </a:r>
            <a:endParaRPr>
              <a:solidFill>
                <a:schemeClr val="dk1"/>
              </a:solidFill>
            </a:endParaRPr>
          </a:p>
          <a:p>
            <a:pPr indent="0" lvl="0" marL="0" rtl="0" algn="l">
              <a:spcBef>
                <a:spcPts val="0"/>
              </a:spcBef>
              <a:spcAft>
                <a:spcPts val="0"/>
              </a:spcAft>
              <a:buClr>
                <a:schemeClr val="dk1"/>
              </a:buClr>
              <a:buSzPts val="1200"/>
              <a:buFont typeface="Calibri"/>
              <a:buNone/>
            </a:pPr>
            <a:r>
              <a:rPr lang="en">
                <a:solidFill>
                  <a:schemeClr val="dk1"/>
                </a:solidFill>
              </a:rPr>
              <a:t>Is anyone in this boat today? No acceptable use policy around data practices or a culture that allows anything?</a:t>
            </a:r>
            <a:endParaRPr>
              <a:solidFill>
                <a:schemeClr val="dk1"/>
              </a:solidFill>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Clr>
                <a:schemeClr val="dk1"/>
              </a:buClr>
              <a:buSzPts val="1200"/>
              <a:buFont typeface="Calibri"/>
              <a:buNone/>
            </a:pPr>
            <a:r>
              <a:rPr lang="en">
                <a:solidFill>
                  <a:schemeClr val="dk1"/>
                </a:solidFill>
              </a:rPr>
              <a:t>Ok, so what can you do?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2282b04a29c_0_23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5" name="Google Shape;1135;g2282b04a29c_0_2395:notes"/>
          <p:cNvSpPr txBox="1"/>
          <p:nvPr>
            <p:ph idx="1" type="body"/>
          </p:nvPr>
        </p:nvSpPr>
        <p:spPr>
          <a:xfrm>
            <a:off x="490451" y="4343400"/>
            <a:ext cx="58938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PEOPLE</a:t>
            </a:r>
            <a:endParaRPr/>
          </a:p>
          <a:p>
            <a:pPr indent="0" lvl="0" marL="0" rtl="0" algn="l">
              <a:spcBef>
                <a:spcPts val="0"/>
              </a:spcBef>
              <a:spcAft>
                <a:spcPts val="0"/>
              </a:spcAft>
              <a:buNone/>
            </a:pPr>
            <a:r>
              <a:rPr lang="en" sz="1100"/>
              <a:t>Traditional data loss programs have failed because they don’t take into account bridging a cross functional team in both development and response. Don’t solve this on your own.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To effectively stop data loss from insiders, you need to start at the beginning. That means during onboarding new employees, you cleary share what’s acceptable, what you might be pinged on and how to openly request a tool that is not yet approved.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Let’s think about what’s happening in today’s market. Layoffs.</a:t>
            </a:r>
            <a:endParaRPr sz="1100"/>
          </a:p>
          <a:p>
            <a:pPr indent="0" lvl="0" marL="0" rtl="0" algn="l">
              <a:spcBef>
                <a:spcPts val="0"/>
              </a:spcBef>
              <a:spcAft>
                <a:spcPts val="0"/>
              </a:spcAft>
              <a:buNone/>
            </a:pPr>
            <a:r>
              <a:t/>
            </a:r>
            <a:endParaRPr sz="1100"/>
          </a:p>
          <a:p>
            <a:pPr indent="0" lvl="0" marL="0" rtl="0" algn="l">
              <a:lnSpc>
                <a:spcPct val="115000"/>
              </a:lnSpc>
              <a:spcBef>
                <a:spcPts val="0"/>
              </a:spcBef>
              <a:spcAft>
                <a:spcPts val="0"/>
              </a:spcAft>
              <a:buClr>
                <a:schemeClr val="dk1"/>
              </a:buClr>
              <a:buSzPts val="1100"/>
              <a:buFont typeface="Arial"/>
              <a:buNone/>
            </a:pPr>
            <a:r>
              <a:rPr lang="en" sz="1100">
                <a:solidFill>
                  <a:srgbClr val="27267F"/>
                </a:solidFill>
              </a:rPr>
              <a:t>With layoffs or any other involuntary departures, you’ll be dealing with folks who are suddenly forced to think about what is going on and what to do to protect themselves. This can result in a “grab ‘n go” situation where they may not be in a calm enough state of mind to consider what is theirs to take and what needs to stay. </a:t>
            </a:r>
            <a:endParaRPr>
              <a:solidFill>
                <a:srgbClr val="27267F"/>
              </a:solidFill>
            </a:endParaRPr>
          </a:p>
          <a:p>
            <a:pPr indent="0" lvl="0" marL="0" rtl="0" algn="l">
              <a:lnSpc>
                <a:spcPct val="115000"/>
              </a:lnSpc>
              <a:spcBef>
                <a:spcPts val="1200"/>
              </a:spcBef>
              <a:spcAft>
                <a:spcPts val="0"/>
              </a:spcAft>
              <a:buClr>
                <a:schemeClr val="dk1"/>
              </a:buClr>
              <a:buSzPts val="1100"/>
              <a:buFont typeface="Arial"/>
              <a:buNone/>
            </a:pPr>
            <a:r>
              <a:rPr lang="en" sz="1100">
                <a:solidFill>
                  <a:srgbClr val="27267F"/>
                </a:solidFill>
              </a:rPr>
              <a:t>At the very worst, they may be angry and may try to destroy things on their way out the door. Staying on top of data at the earliest possible point will help mitigate this. </a:t>
            </a:r>
            <a:endParaRPr sz="1100">
              <a:solidFill>
                <a:srgbClr val="27267F"/>
              </a:solidFill>
            </a:endParaRPr>
          </a:p>
          <a:p>
            <a:pPr indent="0" lvl="0" marL="0" rtl="0" algn="l">
              <a:lnSpc>
                <a:spcPct val="115000"/>
              </a:lnSpc>
              <a:spcBef>
                <a:spcPts val="1200"/>
              </a:spcBef>
              <a:spcAft>
                <a:spcPts val="0"/>
              </a:spcAft>
              <a:buNone/>
            </a:pPr>
            <a:r>
              <a:rPr b="1" lang="en" sz="1100">
                <a:solidFill>
                  <a:srgbClr val="27267F"/>
                </a:solidFill>
              </a:rPr>
              <a:t>Key takeaway: </a:t>
            </a:r>
            <a:r>
              <a:rPr lang="en" sz="1100">
                <a:solidFill>
                  <a:srgbClr val="27267F"/>
                </a:solidFill>
              </a:rPr>
              <a:t>To help protect data and systems you may want to work with your HR and/or legal teams to request as much advance notice as possible, particularly if there will be a number of people leaving in a short period of time. That’s a lot of potential data walking out the door and you may be able to get ahead of it, if you have some advance warning.</a:t>
            </a:r>
            <a:endParaRPr sz="1100">
              <a:solidFill>
                <a:srgbClr val="27267F"/>
              </a:solidFill>
            </a:endParaRPr>
          </a:p>
          <a:p>
            <a:pPr indent="0" lvl="0" marL="0" rtl="0" algn="l">
              <a:spcBef>
                <a:spcPts val="1200"/>
              </a:spcBef>
              <a:spcAft>
                <a:spcPts val="0"/>
              </a:spcAft>
              <a:buNone/>
            </a:pPr>
            <a:r>
              <a:t/>
            </a:r>
            <a:endParaRPr sz="1100"/>
          </a:p>
        </p:txBody>
      </p:sp>
      <p:sp>
        <p:nvSpPr>
          <p:cNvPr id="1136" name="Google Shape;1136;g2282b04a29c_0_2395:notes"/>
          <p:cNvSpPr txBox="1"/>
          <p:nvPr>
            <p:ph idx="12" type="sldNum"/>
          </p:nvPr>
        </p:nvSpPr>
        <p:spPr>
          <a:xfrm>
            <a:off x="5253644" y="8628610"/>
            <a:ext cx="1223400" cy="34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226a8b6c86e_0_6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4" name="Google Shape;1144;g226a8b6c86e_0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As I mentioned, administrative controls are all about building the foundation and defining expectations; essentially setting the organization up for success and to </a:t>
            </a:r>
            <a:r>
              <a:rPr lang="en"/>
              <a:t>educate employes to be good data stewards and make secure decisions. It’s crucial to inform employees about the program goals, their responsibility, and the monitoring in place to protect data.</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George @ SumoLogic, one of our customers finds transparency works best for him. Make it clear in AUP that employees are being monitored but also be very clear what is monitored and what is not. For example, reading emails, reading slack messages, reviewing social media, these more invasive elements should thought through when building your insider risk startegy.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In terms of People, Process, and Technology, the emphasis here is on People and Process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Examples: </a:t>
            </a:r>
            <a:endParaRPr/>
          </a:p>
          <a:p>
            <a:pPr indent="-298450" lvl="0" marL="457200" rtl="0" algn="l">
              <a:spcBef>
                <a:spcPts val="0"/>
              </a:spcBef>
              <a:spcAft>
                <a:spcPts val="0"/>
              </a:spcAft>
              <a:buSzPts val="1100"/>
              <a:buChar char="●"/>
            </a:pPr>
            <a:r>
              <a:rPr lang="en"/>
              <a:t>Acceptable use policy</a:t>
            </a:r>
            <a:endParaRPr/>
          </a:p>
          <a:p>
            <a:pPr indent="-298450" lvl="0" marL="457200" rtl="0" algn="l">
              <a:spcBef>
                <a:spcPts val="0"/>
              </a:spcBef>
              <a:spcAft>
                <a:spcPts val="0"/>
              </a:spcAft>
              <a:buSzPts val="1100"/>
              <a:buChar char="●"/>
            </a:pPr>
            <a:r>
              <a:rPr lang="en"/>
              <a:t>Log-on banners</a:t>
            </a:r>
            <a:endParaRPr/>
          </a:p>
          <a:p>
            <a:pPr indent="-298450" lvl="0" marL="457200" rtl="0" algn="l">
              <a:spcBef>
                <a:spcPts val="0"/>
              </a:spcBef>
              <a:spcAft>
                <a:spcPts val="0"/>
              </a:spcAft>
              <a:buSzPts val="1100"/>
              <a:buChar char="●"/>
            </a:pPr>
            <a:r>
              <a:rPr lang="en"/>
              <a:t>Program comms</a:t>
            </a:r>
            <a:endParaRPr/>
          </a:p>
          <a:p>
            <a:pPr indent="-298450" lvl="0" marL="457200" rtl="0" algn="l">
              <a:spcBef>
                <a:spcPts val="0"/>
              </a:spcBef>
              <a:spcAft>
                <a:spcPts val="0"/>
              </a:spcAft>
              <a:buSzPts val="1100"/>
              <a:buChar char="●"/>
            </a:pPr>
            <a:r>
              <a:rPr lang="en"/>
              <a:t>Role-based trainings - Proactive or Situational Instructor lessons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g226a8b6c86e_0_1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6" name="Google Shape;1156;g226a8b6c86e_0_1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Finally, in the people rhelm, you need to talk about culture.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We believe, and we’ve built our strategy around protecting data but doing it in a way that builds a risk aware culture vs a security team with a hammer. We look at this with three T’s: transparency, training, and technology.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begins with transparency on what risks are exposed in the organization.</a:t>
            </a:r>
            <a:endParaRPr/>
          </a:p>
          <a:p>
            <a:pPr indent="0" lvl="0" marL="0" rtl="0" algn="l">
              <a:spcBef>
                <a:spcPts val="0"/>
              </a:spcBef>
              <a:spcAft>
                <a:spcPts val="0"/>
              </a:spcAft>
              <a:buNone/>
            </a:pPr>
            <a:r>
              <a:rPr lang="en"/>
              <a:t>It moves to training in a proactive, situational and responsive approach that reduces the risk over time</a:t>
            </a:r>
            <a:endParaRPr/>
          </a:p>
          <a:p>
            <a:pPr indent="0" lvl="0" marL="0" rtl="0" algn="l">
              <a:spcBef>
                <a:spcPts val="0"/>
              </a:spcBef>
              <a:spcAft>
                <a:spcPts val="0"/>
              </a:spcAft>
              <a:buNone/>
            </a:pPr>
            <a:r>
              <a:rPr lang="en"/>
              <a:t>And finally, aligns with a technology suite that allows security team members to identify risks, not slow down staff members who are doing their jobs. It also must be easily shared that data with stakeholders outside of security.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226a8b6c86e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226a8b6c86e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of hands, who has an insider risk program?</a:t>
            </a:r>
            <a:endParaRPr/>
          </a:p>
          <a:p>
            <a:pPr indent="0" lvl="0" marL="0" rtl="0" algn="l">
              <a:spcBef>
                <a:spcPts val="0"/>
              </a:spcBef>
              <a:spcAft>
                <a:spcPts val="0"/>
              </a:spcAft>
              <a:buNone/>
            </a:pPr>
            <a:r>
              <a:rPr lang="en"/>
              <a:t>Insider threat program/?</a:t>
            </a:r>
            <a:endParaRPr/>
          </a:p>
          <a:p>
            <a:pPr indent="0" lvl="0" marL="0" rtl="0" algn="l">
              <a:spcBef>
                <a:spcPts val="0"/>
              </a:spcBef>
              <a:spcAft>
                <a:spcPts val="0"/>
              </a:spcAft>
              <a:buNone/>
            </a:pPr>
            <a:r>
              <a:rPr lang="en"/>
              <a:t>DLP program?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Who is being tasked with figuring this out sometime this year?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2282b04a29c_0_24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2282b04a29c_0_2403:notes"/>
          <p:cNvSpPr txBox="1"/>
          <p:nvPr>
            <p:ph idx="1" type="body"/>
          </p:nvPr>
        </p:nvSpPr>
        <p:spPr>
          <a:xfrm>
            <a:off x="490451" y="4343400"/>
            <a:ext cx="58938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Ok ok, this is all the soft stuff, show me a playbook.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In security, there are the events we can predict, and there are the ones we react to. With insider risk, defining who and how you respond will cut down on the time and energy it takes to mitigate the data exposure.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For example: When do you  pass the case to legal or HR vs involve a manager to validate the business use case? What type of exposure can be mitigated with a training video, and what should kick off a containment playbook? Bonus points for adding in new frameworks of automation.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Your key takeaway: build the playbooks for what you know will occur, for example</a:t>
            </a:r>
            <a:endParaRPr sz="1400"/>
          </a:p>
          <a:p>
            <a:pPr indent="-298450" lvl="0" marL="457200" rtl="0" algn="l">
              <a:spcBef>
                <a:spcPts val="0"/>
              </a:spcBef>
              <a:spcAft>
                <a:spcPts val="0"/>
              </a:spcAft>
              <a:buSzPts val="1100"/>
              <a:buAutoNum type="arabicPeriod"/>
            </a:pPr>
            <a:r>
              <a:rPr lang="en" sz="1400"/>
              <a:t>Employee lifecycle events</a:t>
            </a:r>
            <a:endParaRPr sz="1400"/>
          </a:p>
          <a:p>
            <a:pPr indent="-298450" lvl="0" marL="457200" rtl="0" algn="l">
              <a:spcBef>
                <a:spcPts val="0"/>
              </a:spcBef>
              <a:spcAft>
                <a:spcPts val="0"/>
              </a:spcAft>
              <a:buSzPts val="1100"/>
              <a:buAutoNum type="arabicPeriod"/>
            </a:pPr>
            <a:r>
              <a:rPr lang="en" sz="1400"/>
              <a:t>Accidental syncing</a:t>
            </a:r>
            <a:endParaRPr sz="1400"/>
          </a:p>
          <a:p>
            <a:pPr indent="-298450" lvl="0" marL="457200" rtl="0" algn="l">
              <a:spcBef>
                <a:spcPts val="0"/>
              </a:spcBef>
              <a:spcAft>
                <a:spcPts val="0"/>
              </a:spcAft>
              <a:buSzPts val="1100"/>
              <a:buAutoNum type="arabicPeriod"/>
            </a:pPr>
            <a:r>
              <a:rPr lang="en" sz="1400"/>
              <a:t>3rd party sharing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Playbook Credit: Matthew Kraft </a:t>
            </a:r>
            <a:endParaRPr sz="1400"/>
          </a:p>
        </p:txBody>
      </p:sp>
      <p:sp>
        <p:nvSpPr>
          <p:cNvPr id="1167" name="Google Shape;1167;g2282b04a29c_0_2403:notes"/>
          <p:cNvSpPr txBox="1"/>
          <p:nvPr>
            <p:ph idx="12" type="sldNum"/>
          </p:nvPr>
        </p:nvSpPr>
        <p:spPr>
          <a:xfrm>
            <a:off x="5253644" y="8628610"/>
            <a:ext cx="1223400" cy="34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2282b04a29c_0_24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4" name="Google Shape;1174;g2282b04a29c_0_2410:notes"/>
          <p:cNvSpPr txBox="1"/>
          <p:nvPr>
            <p:ph idx="1" type="body"/>
          </p:nvPr>
        </p:nvSpPr>
        <p:spPr>
          <a:xfrm>
            <a:off x="490451" y="4343400"/>
            <a:ext cx="58938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I really like this image because it helps me visulize what an insider risk program should do. A good program should not effect employees day to day lives, they are move as fast down the lane and collaborate freely but when they do something that puts company data at risk, there is bumper to course correct and get them back on track.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In a practical manner, </a:t>
            </a:r>
            <a:endParaRPr sz="1400"/>
          </a:p>
          <a:p>
            <a:pPr indent="0" lvl="0" marL="0" rtl="0" algn="l">
              <a:spcBef>
                <a:spcPts val="0"/>
              </a:spcBef>
              <a:spcAft>
                <a:spcPts val="0"/>
              </a:spcAft>
              <a:buNone/>
            </a:pPr>
            <a:r>
              <a:rPr lang="en" sz="1400"/>
              <a:t>Meet your employees where they are and communicate with them often. For some, that may mean reminders in Slack about best practices sharing data, or it could be in real time training during risky behavior.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In the world of fast moving collaboration, mistakes happen (</a:t>
            </a:r>
            <a:r>
              <a:rPr lang="en" sz="1400">
                <a:latin typeface="Arial"/>
                <a:ea typeface="Arial"/>
                <a:cs typeface="Arial"/>
                <a:sym typeface="Arial"/>
              </a:rPr>
              <a:t>76% of CISOs expect data loss from insider events to increase at their company in the next 12 months.)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 sz="1400">
                <a:latin typeface="Arial"/>
                <a:ea typeface="Arial"/>
                <a:cs typeface="Arial"/>
                <a:sym typeface="Arial"/>
              </a:rPr>
              <a:t>You’re not going to stop everything, that’s why there is technology to show you the unknown,unknowns. Help your employees understand the rules of the game and the lines to draw within. This will go far in taking the responsibility of protecting data from your security team, to the individual. And speaking of communication, how you do it matters. </a:t>
            </a:r>
            <a:endParaRPr sz="1400">
              <a:latin typeface="Arial"/>
              <a:ea typeface="Arial"/>
              <a:cs typeface="Arial"/>
              <a:sym typeface="Arial"/>
            </a:endParaRPr>
          </a:p>
          <a:p>
            <a:pPr indent="0" lvl="0" marL="0" rtl="0" algn="l">
              <a:spcBef>
                <a:spcPts val="0"/>
              </a:spcBef>
              <a:spcAft>
                <a:spcPts val="0"/>
              </a:spcAft>
              <a:buNone/>
            </a:pPr>
            <a:r>
              <a:t/>
            </a:r>
            <a:endParaRPr sz="1400"/>
          </a:p>
        </p:txBody>
      </p:sp>
      <p:sp>
        <p:nvSpPr>
          <p:cNvPr id="1175" name="Google Shape;1175;g2282b04a29c_0_2410:notes"/>
          <p:cNvSpPr txBox="1"/>
          <p:nvPr>
            <p:ph idx="12" type="sldNum"/>
          </p:nvPr>
        </p:nvSpPr>
        <p:spPr>
          <a:xfrm>
            <a:off x="5253644" y="8628610"/>
            <a:ext cx="1223400" cy="34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2282b04a29c_0_24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3" name="Google Shape;1183;g2282b04a29c_0_2418:notes"/>
          <p:cNvSpPr txBox="1"/>
          <p:nvPr>
            <p:ph idx="1" type="body"/>
          </p:nvPr>
        </p:nvSpPr>
        <p:spPr>
          <a:xfrm>
            <a:off x="490451" y="4343400"/>
            <a:ext cx="58938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security practitioners, we are experts at creating policies, sending out annual trainings and expecting compliance on them from our employees. It makes logical sense.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to ensure our employees are able and willing to follow those policies is equally our responsibility and the most successful way to do that is to see the world from their point of view. Only then can we really help them to WANT to be the human firewalls we need.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your IRM program around an empathetic approach is key to helping your employees work WITH you to reduce risk. An outcome your HR teams will love and appreciate is that it will improve your company culture because previous animosities between security and the business will evolve into proactive, productive teamwork that secures the company’s data and reputation.   </a:t>
            </a:r>
            <a:endParaRPr/>
          </a:p>
        </p:txBody>
      </p:sp>
      <p:sp>
        <p:nvSpPr>
          <p:cNvPr id="1184" name="Google Shape;1184;g2282b04a29c_0_2418:notes"/>
          <p:cNvSpPr txBox="1"/>
          <p:nvPr>
            <p:ph idx="12" type="sldNum"/>
          </p:nvPr>
        </p:nvSpPr>
        <p:spPr>
          <a:xfrm>
            <a:off x="5253644" y="8628610"/>
            <a:ext cx="1223400" cy="34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2282b04a29c_0_24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4" name="Google Shape;1194;g2282b04a29c_0_2428:notes"/>
          <p:cNvSpPr txBox="1"/>
          <p:nvPr>
            <p:ph idx="1" type="body"/>
          </p:nvPr>
        </p:nvSpPr>
        <p:spPr>
          <a:xfrm>
            <a:off x="490451" y="4343400"/>
            <a:ext cx="58938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g2282b04a29c_0_2428:notes"/>
          <p:cNvSpPr txBox="1"/>
          <p:nvPr>
            <p:ph idx="12" type="sldNum"/>
          </p:nvPr>
        </p:nvSpPr>
        <p:spPr>
          <a:xfrm>
            <a:off x="5253644" y="8628610"/>
            <a:ext cx="1223400" cy="34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2282b04a29c_0_24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9" name="Google Shape;1209;g2282b04a29c_0_2441:notes"/>
          <p:cNvSpPr txBox="1"/>
          <p:nvPr>
            <p:ph idx="1" type="body"/>
          </p:nvPr>
        </p:nvSpPr>
        <p:spPr>
          <a:xfrm>
            <a:off x="490451" y="4343400"/>
            <a:ext cx="58938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g2282b04a29c_0_2441:notes"/>
          <p:cNvSpPr txBox="1"/>
          <p:nvPr>
            <p:ph idx="12" type="sldNum"/>
          </p:nvPr>
        </p:nvSpPr>
        <p:spPr>
          <a:xfrm>
            <a:off x="5253644" y="8628610"/>
            <a:ext cx="1223400" cy="34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2282b04a29c_0_24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4" name="Google Shape;1224;g2282b04a29c_0_2454:notes"/>
          <p:cNvSpPr txBox="1"/>
          <p:nvPr>
            <p:ph idx="1" type="body"/>
          </p:nvPr>
        </p:nvSpPr>
        <p:spPr>
          <a:xfrm>
            <a:off x="490451" y="4343400"/>
            <a:ext cx="58938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g2282b04a29c_0_2454:notes"/>
          <p:cNvSpPr txBox="1"/>
          <p:nvPr>
            <p:ph idx="12" type="sldNum"/>
          </p:nvPr>
        </p:nvSpPr>
        <p:spPr>
          <a:xfrm>
            <a:off x="5253644" y="8628610"/>
            <a:ext cx="1223400" cy="34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2282b04a29c_0_24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9" name="Google Shape;1239;g2282b04a29c_0_2467:notes"/>
          <p:cNvSpPr txBox="1"/>
          <p:nvPr>
            <p:ph idx="1" type="body"/>
          </p:nvPr>
        </p:nvSpPr>
        <p:spPr>
          <a:xfrm>
            <a:off x="490451" y="4343400"/>
            <a:ext cx="58938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g2282b04a29c_0_2467:notes"/>
          <p:cNvSpPr txBox="1"/>
          <p:nvPr>
            <p:ph idx="12" type="sldNum"/>
          </p:nvPr>
        </p:nvSpPr>
        <p:spPr>
          <a:xfrm>
            <a:off x="5253644" y="8628610"/>
            <a:ext cx="1223400" cy="34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2282b04a29c_0_23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4" name="Google Shape;1254;g2282b04a29c_0_2310:notes"/>
          <p:cNvSpPr txBox="1"/>
          <p:nvPr>
            <p:ph idx="1" type="body"/>
          </p:nvPr>
        </p:nvSpPr>
        <p:spPr>
          <a:xfrm>
            <a:off x="490451" y="4343400"/>
            <a:ext cx="58938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Enforcement is where you want to consider the technology. The two most important things to take away here is coverage and time to value. Find a solution that will cover all the places your employees are sharing data and show you the ones you dont know.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Find a tool that is going to quickly show you where you are exposed and a partner who can help you tune to an effective deployment. </a:t>
            </a:r>
            <a:endParaRPr/>
          </a:p>
        </p:txBody>
      </p:sp>
      <p:sp>
        <p:nvSpPr>
          <p:cNvPr id="1255" name="Google Shape;1255;g2282b04a29c_0_2310:notes"/>
          <p:cNvSpPr txBox="1"/>
          <p:nvPr>
            <p:ph idx="12" type="sldNum"/>
          </p:nvPr>
        </p:nvSpPr>
        <p:spPr>
          <a:xfrm>
            <a:off x="5253644" y="8628610"/>
            <a:ext cx="1223400" cy="34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g2555156bbd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3" name="Google Shape;1273;g2555156bb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problem is not going away. The market  is changing from people questioning why they need to think about insider risk, to actively seeking out solutions to solve for this gap. It’s coming from the board, it’s coming from customers and it’s going to be seen in compliance requriements.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you look to solution this, Think about the inverse triangle on how to structure it. Don’t do it alone, and within your reposne, practice the empathectic ways to communicate with your peers.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2301c8df2b5dbbe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9" name="Google Shape;1289;g2301c8df2b5dbbe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226a8b6c86e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226a8b6c86e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95000"/>
              </a:lnSpc>
              <a:spcBef>
                <a:spcPts val="1600"/>
              </a:spcBef>
              <a:spcAft>
                <a:spcPts val="0"/>
              </a:spcAft>
              <a:buNone/>
            </a:pPr>
            <a:r>
              <a:rPr lang="en" sz="1500">
                <a:solidFill>
                  <a:srgbClr val="242838"/>
                </a:solidFill>
              </a:rPr>
              <a:t>Does anyone want to guess what these numbers mean? </a:t>
            </a:r>
            <a:endParaRPr sz="1500">
              <a:solidFill>
                <a:srgbClr val="242838"/>
              </a:solidFill>
            </a:endParaRPr>
          </a:p>
          <a:p>
            <a:pPr indent="0" lvl="0" marL="457200" rtl="0" algn="l">
              <a:lnSpc>
                <a:spcPct val="95000"/>
              </a:lnSpc>
              <a:spcBef>
                <a:spcPts val="1600"/>
              </a:spcBef>
              <a:spcAft>
                <a:spcPts val="0"/>
              </a:spcAft>
              <a:buNone/>
            </a:pPr>
            <a:r>
              <a:t/>
            </a:r>
            <a:endParaRPr sz="1500">
              <a:solidFill>
                <a:srgbClr val="242838"/>
              </a:solidFill>
            </a:endParaRPr>
          </a:p>
          <a:p>
            <a:pPr indent="0" lvl="0" marL="457200" rtl="0" algn="l">
              <a:lnSpc>
                <a:spcPct val="95000"/>
              </a:lnSpc>
              <a:spcBef>
                <a:spcPts val="1600"/>
              </a:spcBef>
              <a:spcAft>
                <a:spcPts val="1000"/>
              </a:spcAft>
              <a:buClr>
                <a:schemeClr val="dk1"/>
              </a:buClr>
              <a:buSzPts val="1100"/>
              <a:buFont typeface="Arial"/>
              <a:buNone/>
            </a:pPr>
            <a:r>
              <a:rPr lang="en" sz="1500">
                <a:solidFill>
                  <a:srgbClr val="242838"/>
                </a:solidFill>
              </a:rPr>
              <a:t>The total theft of U.S. trade secrets accounts for anywhere from $180 billion to $540 billion per year</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2555156bbd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4" name="Google Shape;1294;g2555156bbd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2282b04a29c_0_18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2282b04a29c_0_1806:notes"/>
          <p:cNvSpPr txBox="1"/>
          <p:nvPr>
            <p:ph idx="1" type="body"/>
          </p:nvPr>
        </p:nvSpPr>
        <p:spPr>
          <a:xfrm>
            <a:off x="490451" y="4343400"/>
            <a:ext cx="58938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If you are </a:t>
            </a:r>
            <a:r>
              <a:rPr lang="en"/>
              <a:t>wondering</a:t>
            </a:r>
            <a:r>
              <a:rPr lang="en"/>
              <a:t> why this is becoming top if mind for your organization and all of a sudden your board and executives are asking what you have in place, it’s </a:t>
            </a:r>
            <a:r>
              <a:rPr lang="en"/>
              <a:t>because: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sz="1100">
                <a:latin typeface="Arial"/>
                <a:ea typeface="Arial"/>
                <a:cs typeface="Arial"/>
                <a:sym typeface="Arial"/>
              </a:rPr>
              <a:t>Data Loss from Insiders is a Growing Problem</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 sz="1100">
                <a:latin typeface="Arial"/>
                <a:ea typeface="Arial"/>
                <a:cs typeface="Arial"/>
                <a:sym typeface="Arial"/>
              </a:rPr>
              <a:t>32% YoY growth of incidents</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 sz="1100">
                <a:latin typeface="Arial"/>
                <a:ea typeface="Arial"/>
                <a:cs typeface="Arial"/>
                <a:sym typeface="Arial"/>
              </a:rPr>
              <a:t>75% say it will increase in the next 12 months</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 sz="1100">
                <a:latin typeface="Arial"/>
                <a:ea typeface="Arial"/>
                <a:cs typeface="Arial"/>
                <a:sym typeface="Arial"/>
              </a:rPr>
              <a:t>Average cost is $16M</a:t>
            </a:r>
            <a:endParaRPr sz="1100">
              <a:latin typeface="Arial"/>
              <a:ea typeface="Arial"/>
              <a:cs typeface="Arial"/>
              <a:sym typeface="Arial"/>
            </a:endParaRPr>
          </a:p>
          <a:p>
            <a:pPr indent="-298450" lvl="0" marL="457200" rtl="0" algn="l">
              <a:spcBef>
                <a:spcPts val="0"/>
              </a:spcBef>
              <a:spcAft>
                <a:spcPts val="0"/>
              </a:spcAft>
              <a:buSzPts val="1100"/>
              <a:buChar char="-"/>
            </a:pPr>
            <a:r>
              <a:rPr lang="en"/>
              <a:t>Another report I looked said one in 4 data breaches has an insider element.</a:t>
            </a:r>
            <a:endParaRPr/>
          </a:p>
        </p:txBody>
      </p:sp>
      <p:sp>
        <p:nvSpPr>
          <p:cNvPr id="939" name="Google Shape;939;g2282b04a29c_0_1806:notes"/>
          <p:cNvSpPr txBox="1"/>
          <p:nvPr>
            <p:ph idx="12" type="sldNum"/>
          </p:nvPr>
        </p:nvSpPr>
        <p:spPr>
          <a:xfrm>
            <a:off x="5253644" y="8628610"/>
            <a:ext cx="1223400" cy="34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2282b04a29c_0_2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2282b04a29c_0_2175:notes"/>
          <p:cNvSpPr txBox="1"/>
          <p:nvPr>
            <p:ph idx="1" type="body"/>
          </p:nvPr>
        </p:nvSpPr>
        <p:spPr>
          <a:xfrm>
            <a:off x="490451" y="4343400"/>
            <a:ext cx="58938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What makes this problem so challenging?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volume of alerts make it hard to Identification of actual risk –does anyone have alert fatigue in here?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Responding in an effective way – many aspects of insider risk cannot be automated away, although there are places you can automate responses.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Finally, insider risk is a human problem. Mitigation of new events means you have to work with your peers to shift their habits.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 like to think about phishing in this example, how many times have we been trained on phishing? We’ve gotten smarter –not 100% of course, but we’ve reduced the likelihood of a breach by phishing just by educating our users. You can do the same thing with educating your users on the behaviors you want to see. </a:t>
            </a:r>
            <a:endParaRPr>
              <a:solidFill>
                <a:schemeClr val="dk1"/>
              </a:solidFill>
            </a:endParaRPr>
          </a:p>
        </p:txBody>
      </p:sp>
      <p:sp>
        <p:nvSpPr>
          <p:cNvPr id="950" name="Google Shape;950;g2282b04a29c_0_2175:notes"/>
          <p:cNvSpPr txBox="1"/>
          <p:nvPr>
            <p:ph idx="12" type="sldNum"/>
          </p:nvPr>
        </p:nvSpPr>
        <p:spPr>
          <a:xfrm>
            <a:off x="5253644" y="8628610"/>
            <a:ext cx="1223400" cy="34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29b2b6605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0" name="Google Shape;970;g229b2b6605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Let’s take this comparison as an example.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How many of you would know what to do if you found malware in your environment?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What about if you found your peer was systematically taking project plans and emailing it to </a:t>
            </a:r>
            <a:r>
              <a:rPr lang="en"/>
              <a:t>their</a:t>
            </a:r>
            <a:r>
              <a:rPr lang="en"/>
              <a:t> personal accounts?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Exactly, this is not your typical security challenge where it’s a blue team affair. With insider risk, there’s a </a:t>
            </a:r>
            <a:r>
              <a:rPr lang="en"/>
              <a:t>nuanced</a:t>
            </a:r>
            <a:r>
              <a:rPr lang="en"/>
              <a:t> delicate balance around detection, response and future prevention.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2282b04a29c_0_18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9" name="Google Shape;979;g2282b04a29c_0_1868:notes"/>
          <p:cNvSpPr txBox="1"/>
          <p:nvPr>
            <p:ph idx="1" type="body"/>
          </p:nvPr>
        </p:nvSpPr>
        <p:spPr>
          <a:xfrm>
            <a:off x="490451" y="4343400"/>
            <a:ext cx="58938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Let’s look at a few recent examples how insider risk manifested</a:t>
            </a:r>
            <a:endParaRPr>
              <a:latin typeface="Proxima Nova"/>
              <a:ea typeface="Proxima Nova"/>
              <a:cs typeface="Proxima Nova"/>
              <a:sym typeface="Proxima Nova"/>
            </a:endParaRPr>
          </a:p>
          <a:p>
            <a:pPr indent="-298450" lvl="0" marL="457200" rtl="0" algn="l">
              <a:spcBef>
                <a:spcPts val="0"/>
              </a:spcBef>
              <a:spcAft>
                <a:spcPts val="0"/>
              </a:spcAft>
              <a:buSzPts val="1100"/>
              <a:buFont typeface="Proxima Nova"/>
              <a:buChar char="•"/>
            </a:pPr>
            <a:r>
              <a:t/>
            </a:r>
            <a:endParaRPr>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latin typeface="Proxima Nova"/>
                <a:ea typeface="Proxima Nova"/>
                <a:cs typeface="Proxima Nova"/>
                <a:sym typeface="Proxima Nova"/>
              </a:rPr>
              <a:t>Three Real World Examples:</a:t>
            </a:r>
            <a:endParaRPr>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latin typeface="Proxima Nova"/>
                <a:ea typeface="Proxima Nova"/>
                <a:cs typeface="Proxima Nova"/>
                <a:sym typeface="Proxima Nova"/>
              </a:rPr>
              <a:t>Boeing:</a:t>
            </a:r>
            <a:endParaRPr>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latin typeface="Proxima Nova"/>
                <a:ea typeface="Proxima Nova"/>
                <a:cs typeface="Proxima Nova"/>
                <a:sym typeface="Proxima Nova"/>
              </a:rPr>
              <a:t>Sometimes seemingly harmless actions can pose a significant security risk. </a:t>
            </a:r>
            <a:endParaRPr>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latin typeface="Proxima Nova"/>
                <a:ea typeface="Proxima Nova"/>
                <a:cs typeface="Proxima Nova"/>
                <a:sym typeface="Proxima Nova"/>
              </a:rPr>
              <a:t>In 2017, an employee at global aerospace company Boeing emailed a spreadsheet to his wife — who wasn’t an employee — hoping she could help him resolve formatting issues. </a:t>
            </a:r>
            <a:endParaRPr>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latin typeface="Proxima Nova"/>
                <a:ea typeface="Proxima Nova"/>
                <a:cs typeface="Proxima Nova"/>
                <a:sym typeface="Proxima Nova"/>
              </a:rPr>
              <a:t>Unbeknownst to the employee, the spreadsheet contained the personal information of approximately 36,000 of his coworkers in hidden columns. </a:t>
            </a:r>
            <a:endParaRPr>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latin typeface="Proxima Nova"/>
                <a:ea typeface="Proxima Nova"/>
                <a:cs typeface="Proxima Nova"/>
                <a:sym typeface="Proxima Nova"/>
              </a:rPr>
              <a:t>By bypassing security protocols and </a:t>
            </a:r>
            <a:r>
              <a:rPr lang="en" u="sng">
                <a:solidFill>
                  <a:schemeClr val="hlink"/>
                </a:solidFill>
                <a:latin typeface="Proxima Nova"/>
                <a:ea typeface="Proxima Nova"/>
                <a:cs typeface="Proxima Nova"/>
                <a:sym typeface="Proxima Nova"/>
                <a:hlinkClick r:id="rId2"/>
              </a:rPr>
              <a:t>sending the spreadsheet to an unsecured device and non-employee</a:t>
            </a:r>
            <a:r>
              <a:rPr lang="en">
                <a:latin typeface="Proxima Nova"/>
                <a:ea typeface="Proxima Nova"/>
                <a:cs typeface="Proxima Nova"/>
                <a:sym typeface="Proxima Nova"/>
              </a:rPr>
              <a:t>, he compromised employee ID, place of birth and social security number information.</a:t>
            </a:r>
            <a:endParaRPr>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latin typeface="Proxima Nova"/>
                <a:ea typeface="Proxima Nova"/>
                <a:cs typeface="Proxima Nova"/>
                <a:sym typeface="Proxima Nova"/>
              </a:rPr>
              <a:t>While Boeing says it’s confident the data didn’t move beyond those two devices, it offered all affected employees two years of free credit monitoring. Credit monitoring costs about $100 per year, so two years for 36K people that’s $7.2Million dollars an innocent mistake cost them.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Pfizer - Last year, pharmaceutical company Pfizer recently sued two former employees, accusing them of stealing internal documents, including trade secrets related to diabetes drug research, and taking that information to start their own drug company. The accused ex-employees downloaded hundreds of files that would give them a leg up in starting their own company.</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 This is the most common use case we see. 67% of departing employees take data with them, some of that data could have direct impacts to the business.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Appian - probably the biggest insider risk case we’ve seen in years, strait out of a movie.</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 Coding automation company Appian was awarded $2 billion in damages for trade secret misappropriation after a jury found that competitor Pegasystems hired an employee of a government contractor to essentially spy on Appian to learn how to better compete against its rival.</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Pegasystems was not worth $2B and now it’s worth a whole lot less.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980" name="Google Shape;980;g2282b04a29c_0_1868:notes"/>
          <p:cNvSpPr txBox="1"/>
          <p:nvPr>
            <p:ph idx="12" type="sldNum"/>
          </p:nvPr>
        </p:nvSpPr>
        <p:spPr>
          <a:xfrm>
            <a:off x="5253644" y="8628610"/>
            <a:ext cx="1223400" cy="34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278e50e9a8f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278e50e9a8f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 Id="rId3"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 Id="rId3" Type="http://schemas.openxmlformats.org/officeDocument/2006/relationships/image" Target="../media/image2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 Id="rId3"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 Id="rId3"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 Id="rId3"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 Id="rId3" Type="http://schemas.openxmlformats.org/officeDocument/2006/relationships/image" Target="../media/image2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 Id="rId3" Type="http://schemas.openxmlformats.org/officeDocument/2006/relationships/image" Target="../media/image3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png"/><Relationship Id="rId3"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png"/><Relationship Id="rId3"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 Id="rId3"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png"/><Relationship Id="rId3"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 Id="rId3"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4.jpg"/><Relationship Id="rId3" Type="http://schemas.openxmlformats.org/officeDocument/2006/relationships/image" Target="../media/image53.png"/><Relationship Id="rId4" Type="http://schemas.openxmlformats.org/officeDocument/2006/relationships/image" Target="../media/image57.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3.png"/><Relationship Id="rId3" Type="http://schemas.openxmlformats.org/officeDocument/2006/relationships/image" Target="../media/image57.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png"/><Relationship Id="rId3" Type="http://schemas.openxmlformats.org/officeDocument/2006/relationships/image" Target="../media/image5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png"/><Relationship Id="rId3" Type="http://schemas.openxmlformats.org/officeDocument/2006/relationships/image" Target="../media/image59.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1_1">
    <p:spTree>
      <p:nvGrpSpPr>
        <p:cNvPr id="863" name="Shape 863"/>
        <p:cNvGrpSpPr/>
        <p:nvPr/>
      </p:nvGrpSpPr>
      <p:grpSpPr>
        <a:xfrm>
          <a:off x="0" y="0"/>
          <a:ext cx="0" cy="0"/>
          <a:chOff x="0" y="0"/>
          <a:chExt cx="0" cy="0"/>
        </a:xfrm>
      </p:grpSpPr>
      <p:sp>
        <p:nvSpPr>
          <p:cNvPr id="864" name="Google Shape;864;p103"/>
          <p:cNvSpPr txBox="1"/>
          <p:nvPr>
            <p:ph type="title"/>
          </p:nvPr>
        </p:nvSpPr>
        <p:spPr>
          <a:xfrm>
            <a:off x="571500" y="576075"/>
            <a:ext cx="8005500" cy="5727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65" name="Google Shape;865;p103"/>
          <p:cNvSpPr txBox="1"/>
          <p:nvPr>
            <p:ph idx="1" type="subTitle"/>
          </p:nvPr>
        </p:nvSpPr>
        <p:spPr>
          <a:xfrm>
            <a:off x="571500" y="304800"/>
            <a:ext cx="2290500" cy="2712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866" name="Google Shape;866;p103"/>
          <p:cNvSpPr txBox="1"/>
          <p:nvPr>
            <p:ph idx="12" type="sldNum"/>
          </p:nvPr>
        </p:nvSpPr>
        <p:spPr>
          <a:xfrm>
            <a:off x="8577075" y="4572000"/>
            <a:ext cx="576000" cy="5715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1pPr>
            <a:lvl2pPr indent="0" lvl="1"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2pPr>
            <a:lvl3pPr indent="0" lvl="2"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3pPr>
            <a:lvl4pPr indent="0" lvl="3"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4pPr>
            <a:lvl5pPr indent="0" lvl="4"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5pPr>
            <a:lvl6pPr indent="0" lvl="5"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6pPr>
            <a:lvl7pPr indent="0" lvl="6"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7pPr>
            <a:lvl8pPr indent="0" lvl="7"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8pPr>
            <a:lvl9pPr indent="0" lvl="8"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867" name="Google Shape;867;p103"/>
          <p:cNvPicPr preferRelativeResize="0"/>
          <p:nvPr/>
        </p:nvPicPr>
        <p:blipFill rotWithShape="1">
          <a:blip r:embed="rId2">
            <a:alphaModFix/>
          </a:blip>
          <a:srcRect b="0" l="0" r="0" t="0"/>
          <a:stretch/>
        </p:blipFill>
        <p:spPr>
          <a:xfrm>
            <a:off x="571500" y="4799567"/>
            <a:ext cx="576072" cy="134417"/>
          </a:xfrm>
          <a:prstGeom prst="rect">
            <a:avLst/>
          </a:prstGeom>
          <a:noFill/>
          <a:ln>
            <a:noFill/>
          </a:ln>
        </p:spPr>
      </p:pic>
      <p:sp>
        <p:nvSpPr>
          <p:cNvPr id="868" name="Google Shape;868;p103"/>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8D9EBC"/>
                </a:solidFill>
                <a:latin typeface="Proxima Nova"/>
                <a:ea typeface="Proxima Nova"/>
                <a:cs typeface="Proxima Nova"/>
                <a:sym typeface="Proxima Nova"/>
              </a:rPr>
              <a:t>© 2022 Code42. Confidential &amp; Proprietary Information of Code42 - Do Not Redistribute</a:t>
            </a:r>
            <a:endParaRPr b="0" i="0" sz="600" u="none" cap="none" strike="noStrike">
              <a:solidFill>
                <a:srgbClr val="8D9EBC"/>
              </a:solidFill>
              <a:latin typeface="Proxima Nova"/>
              <a:ea typeface="Proxima Nova"/>
              <a:cs typeface="Proxima Nova"/>
              <a:sym typeface="Proxima Nova"/>
            </a:endParaRPr>
          </a:p>
        </p:txBody>
      </p:sp>
      <p:sp>
        <p:nvSpPr>
          <p:cNvPr id="869" name="Google Shape;869;p103"/>
          <p:cNvSpPr txBox="1"/>
          <p:nvPr>
            <p:ph idx="2" type="subTitle"/>
          </p:nvPr>
        </p:nvSpPr>
        <p:spPr>
          <a:xfrm>
            <a:off x="571500" y="1143000"/>
            <a:ext cx="8005500" cy="2712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rgbClr val="8D9EBC"/>
              </a:buClr>
              <a:buSzPts val="1600"/>
              <a:buNone/>
              <a:defRPr b="0" sz="1600">
                <a:solidFill>
                  <a:srgbClr val="8D9EBC"/>
                </a:solidFill>
              </a:defRPr>
            </a:lvl1pPr>
            <a:lvl2pPr lvl="1" rtl="0" algn="l">
              <a:lnSpc>
                <a:spcPct val="100000"/>
              </a:lnSpc>
              <a:spcBef>
                <a:spcPts val="0"/>
              </a:spcBef>
              <a:spcAft>
                <a:spcPts val="0"/>
              </a:spcAft>
              <a:buClr>
                <a:srgbClr val="8D9EBC"/>
              </a:buClr>
              <a:buSzPts val="1200"/>
              <a:buNone/>
              <a:defRPr>
                <a:solidFill>
                  <a:srgbClr val="8D9EBC"/>
                </a:solidFill>
              </a:defRPr>
            </a:lvl2pPr>
            <a:lvl3pPr lvl="2" rtl="0" algn="l">
              <a:lnSpc>
                <a:spcPct val="100000"/>
              </a:lnSpc>
              <a:spcBef>
                <a:spcPts val="0"/>
              </a:spcBef>
              <a:spcAft>
                <a:spcPts val="0"/>
              </a:spcAft>
              <a:buClr>
                <a:srgbClr val="8D9EBC"/>
              </a:buClr>
              <a:buSzPts val="1200"/>
              <a:buNone/>
              <a:defRPr>
                <a:solidFill>
                  <a:srgbClr val="8D9EBC"/>
                </a:solidFill>
              </a:defRPr>
            </a:lvl3pPr>
            <a:lvl4pPr lvl="3" rtl="0" algn="l">
              <a:lnSpc>
                <a:spcPct val="100000"/>
              </a:lnSpc>
              <a:spcBef>
                <a:spcPts val="0"/>
              </a:spcBef>
              <a:spcAft>
                <a:spcPts val="0"/>
              </a:spcAft>
              <a:buClr>
                <a:srgbClr val="8D9EBC"/>
              </a:buClr>
              <a:buSzPts val="1000"/>
              <a:buNone/>
              <a:defRPr>
                <a:solidFill>
                  <a:srgbClr val="8D9EBC"/>
                </a:solidFill>
              </a:defRPr>
            </a:lvl4pPr>
            <a:lvl5pPr lvl="4" rtl="0" algn="l">
              <a:lnSpc>
                <a:spcPct val="100000"/>
              </a:lnSpc>
              <a:spcBef>
                <a:spcPts val="0"/>
              </a:spcBef>
              <a:spcAft>
                <a:spcPts val="0"/>
              </a:spcAft>
              <a:buClr>
                <a:srgbClr val="8D9EBC"/>
              </a:buClr>
              <a:buSzPts val="1000"/>
              <a:buNone/>
              <a:defRPr>
                <a:solidFill>
                  <a:srgbClr val="8D9EBC"/>
                </a:solidFill>
              </a:defRPr>
            </a:lvl5pPr>
            <a:lvl6pPr lvl="5" rtl="0" algn="l">
              <a:lnSpc>
                <a:spcPct val="100000"/>
              </a:lnSpc>
              <a:spcBef>
                <a:spcPts val="0"/>
              </a:spcBef>
              <a:spcAft>
                <a:spcPts val="0"/>
              </a:spcAft>
              <a:buClr>
                <a:srgbClr val="8D9EBC"/>
              </a:buClr>
              <a:buSzPts val="900"/>
              <a:buNone/>
              <a:defRPr>
                <a:solidFill>
                  <a:srgbClr val="8D9EBC"/>
                </a:solidFill>
              </a:defRPr>
            </a:lvl6pPr>
            <a:lvl7pPr lvl="6" rtl="0" algn="l">
              <a:lnSpc>
                <a:spcPct val="100000"/>
              </a:lnSpc>
              <a:spcBef>
                <a:spcPts val="0"/>
              </a:spcBef>
              <a:spcAft>
                <a:spcPts val="0"/>
              </a:spcAft>
              <a:buClr>
                <a:srgbClr val="8D9EBC"/>
              </a:buClr>
              <a:buSzPts val="900"/>
              <a:buNone/>
              <a:defRPr>
                <a:solidFill>
                  <a:srgbClr val="8D9EBC"/>
                </a:solidFill>
              </a:defRPr>
            </a:lvl7pPr>
            <a:lvl8pPr lvl="7" rtl="0" algn="l">
              <a:lnSpc>
                <a:spcPct val="100000"/>
              </a:lnSpc>
              <a:spcBef>
                <a:spcPts val="0"/>
              </a:spcBef>
              <a:spcAft>
                <a:spcPts val="0"/>
              </a:spcAft>
              <a:buClr>
                <a:srgbClr val="8D9EBC"/>
              </a:buClr>
              <a:buSzPts val="800"/>
              <a:buNone/>
              <a:defRPr>
                <a:solidFill>
                  <a:srgbClr val="8D9EBC"/>
                </a:solidFill>
              </a:defRPr>
            </a:lvl8pPr>
            <a:lvl9pPr lvl="8" rtl="0" algn="l">
              <a:lnSpc>
                <a:spcPct val="100000"/>
              </a:lnSpc>
              <a:spcBef>
                <a:spcPts val="0"/>
              </a:spcBef>
              <a:spcAft>
                <a:spcPts val="0"/>
              </a:spcAft>
              <a:buClr>
                <a:srgbClr val="8D9EBC"/>
              </a:buClr>
              <a:buSzPts val="800"/>
              <a:buNone/>
              <a:defRPr>
                <a:solidFill>
                  <a:srgbClr val="8D9EBC"/>
                </a:solidFill>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Split - Light 1">
  <p:cSld name="ONE_COLUMN_TEXT_1_2">
    <p:spTree>
      <p:nvGrpSpPr>
        <p:cNvPr id="870" name="Shape 870"/>
        <p:cNvGrpSpPr/>
        <p:nvPr/>
      </p:nvGrpSpPr>
      <p:grpSpPr>
        <a:xfrm>
          <a:off x="0" y="0"/>
          <a:ext cx="0" cy="0"/>
          <a:chOff x="0" y="0"/>
          <a:chExt cx="0" cy="0"/>
        </a:xfrm>
      </p:grpSpPr>
      <p:pic>
        <p:nvPicPr>
          <p:cNvPr id="871" name="Google Shape;871;p104"/>
          <p:cNvPicPr preferRelativeResize="0"/>
          <p:nvPr/>
        </p:nvPicPr>
        <p:blipFill rotWithShape="1">
          <a:blip r:embed="rId2">
            <a:alphaModFix/>
          </a:blip>
          <a:srcRect b="0" l="0" r="50000" t="0"/>
          <a:stretch/>
        </p:blipFill>
        <p:spPr>
          <a:xfrm>
            <a:off x="0" y="-3550"/>
            <a:ext cx="4572001" cy="5143499"/>
          </a:xfrm>
          <a:prstGeom prst="rect">
            <a:avLst/>
          </a:prstGeom>
          <a:noFill/>
          <a:ln>
            <a:noFill/>
          </a:ln>
        </p:spPr>
      </p:pic>
      <p:sp>
        <p:nvSpPr>
          <p:cNvPr id="872" name="Google Shape;872;p104"/>
          <p:cNvSpPr txBox="1"/>
          <p:nvPr>
            <p:ph type="title"/>
          </p:nvPr>
        </p:nvSpPr>
        <p:spPr>
          <a:xfrm>
            <a:off x="571500" y="671652"/>
            <a:ext cx="3429000" cy="10473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73" name="Google Shape;873;p104"/>
          <p:cNvSpPr txBox="1"/>
          <p:nvPr>
            <p:ph idx="1" type="body"/>
          </p:nvPr>
        </p:nvSpPr>
        <p:spPr>
          <a:xfrm>
            <a:off x="571500" y="2286000"/>
            <a:ext cx="3429000" cy="2282700"/>
          </a:xfrm>
          <a:prstGeom prst="rect">
            <a:avLst/>
          </a:prstGeom>
          <a:noFill/>
          <a:ln>
            <a:noFill/>
          </a:ln>
        </p:spPr>
        <p:txBody>
          <a:bodyPr anchorCtr="0" anchor="t" bIns="0" lIns="0" spcFirstLastPara="1" rIns="0" wrap="square" tIns="0">
            <a:noAutofit/>
          </a:bodyPr>
          <a:lstStyle>
            <a:lvl1pPr indent="-317500" lvl="0" marL="457200" rtl="0" algn="l">
              <a:lnSpc>
                <a:spcPct val="115000"/>
              </a:lnSpc>
              <a:spcBef>
                <a:spcPts val="0"/>
              </a:spcBef>
              <a:spcAft>
                <a:spcPts val="0"/>
              </a:spcAft>
              <a:buSzPts val="1400"/>
              <a:buChar char="▸"/>
              <a:defRPr/>
            </a:lvl1pPr>
            <a:lvl2pPr indent="-304800" lvl="1" marL="914400" rtl="0" algn="l">
              <a:lnSpc>
                <a:spcPct val="115000"/>
              </a:lnSpc>
              <a:spcBef>
                <a:spcPts val="0"/>
              </a:spcBef>
              <a:spcAft>
                <a:spcPts val="0"/>
              </a:spcAft>
              <a:buSzPts val="1200"/>
              <a:buChar char="▹"/>
              <a:defRPr/>
            </a:lvl2pPr>
            <a:lvl3pPr indent="-304800" lvl="2" marL="1371600" rtl="0" algn="l">
              <a:lnSpc>
                <a:spcPct val="115000"/>
              </a:lnSpc>
              <a:spcBef>
                <a:spcPts val="0"/>
              </a:spcBef>
              <a:spcAft>
                <a:spcPts val="0"/>
              </a:spcAft>
              <a:buSzPts val="12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85750" lvl="5" marL="2743200" rtl="0" algn="l">
              <a:lnSpc>
                <a:spcPct val="115000"/>
              </a:lnSpc>
              <a:spcBef>
                <a:spcPts val="0"/>
              </a:spcBef>
              <a:spcAft>
                <a:spcPts val="0"/>
              </a:spcAft>
              <a:buSzPts val="900"/>
              <a:buChar char="◇"/>
              <a:defRPr/>
            </a:lvl6pPr>
            <a:lvl7pPr indent="-285750" lvl="6" marL="3200400" rtl="0" algn="l">
              <a:lnSpc>
                <a:spcPct val="115000"/>
              </a:lnSpc>
              <a:spcBef>
                <a:spcPts val="0"/>
              </a:spcBef>
              <a:spcAft>
                <a:spcPts val="0"/>
              </a:spcAft>
              <a:buSzPts val="900"/>
              <a:buChar char="●"/>
              <a:defRPr/>
            </a:lvl7pPr>
            <a:lvl8pPr indent="-279400" lvl="7" marL="3657600" rtl="0" algn="l">
              <a:lnSpc>
                <a:spcPct val="115000"/>
              </a:lnSpc>
              <a:spcBef>
                <a:spcPts val="0"/>
              </a:spcBef>
              <a:spcAft>
                <a:spcPts val="0"/>
              </a:spcAft>
              <a:buSzPts val="800"/>
              <a:buChar char="○"/>
              <a:defRPr/>
            </a:lvl8pPr>
            <a:lvl9pPr indent="-279400" lvl="8" marL="4114800" rtl="0" algn="l">
              <a:lnSpc>
                <a:spcPct val="115000"/>
              </a:lnSpc>
              <a:spcBef>
                <a:spcPts val="0"/>
              </a:spcBef>
              <a:spcAft>
                <a:spcPts val="0"/>
              </a:spcAft>
              <a:buSzPts val="800"/>
              <a:buChar char="▸"/>
              <a:defRPr/>
            </a:lvl9pPr>
          </a:lstStyle>
          <a:p/>
        </p:txBody>
      </p:sp>
      <p:sp>
        <p:nvSpPr>
          <p:cNvPr id="874" name="Google Shape;874;p104"/>
          <p:cNvSpPr txBox="1"/>
          <p:nvPr>
            <p:ph idx="12" type="sldNum"/>
          </p:nvPr>
        </p:nvSpPr>
        <p:spPr>
          <a:xfrm>
            <a:off x="8577075" y="4572000"/>
            <a:ext cx="576000" cy="5715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1pPr>
            <a:lvl2pPr indent="0" lvl="1"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2pPr>
            <a:lvl3pPr indent="0" lvl="2"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3pPr>
            <a:lvl4pPr indent="0" lvl="3"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4pPr>
            <a:lvl5pPr indent="0" lvl="4"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5pPr>
            <a:lvl6pPr indent="0" lvl="5"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6pPr>
            <a:lvl7pPr indent="0" lvl="6"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7pPr>
            <a:lvl8pPr indent="0" lvl="7"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8pPr>
            <a:lvl9pPr indent="0" lvl="8"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875" name="Google Shape;875;p104"/>
          <p:cNvSpPr txBox="1"/>
          <p:nvPr>
            <p:ph idx="2" type="subTitle"/>
          </p:nvPr>
        </p:nvSpPr>
        <p:spPr>
          <a:xfrm>
            <a:off x="571500" y="304800"/>
            <a:ext cx="2290500" cy="2712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pic>
        <p:nvPicPr>
          <p:cNvPr id="876" name="Google Shape;876;p104"/>
          <p:cNvPicPr preferRelativeResize="0"/>
          <p:nvPr/>
        </p:nvPicPr>
        <p:blipFill rotWithShape="1">
          <a:blip r:embed="rId3">
            <a:alphaModFix/>
          </a:blip>
          <a:srcRect b="0" l="0" r="0" t="0"/>
          <a:stretch/>
        </p:blipFill>
        <p:spPr>
          <a:xfrm>
            <a:off x="571500" y="4799567"/>
            <a:ext cx="576072" cy="134417"/>
          </a:xfrm>
          <a:prstGeom prst="rect">
            <a:avLst/>
          </a:prstGeom>
          <a:noFill/>
          <a:ln>
            <a:noFill/>
          </a:ln>
        </p:spPr>
      </p:pic>
      <p:sp>
        <p:nvSpPr>
          <p:cNvPr id="877" name="Google Shape;877;p104"/>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8D9EBC"/>
                </a:solidFill>
                <a:latin typeface="Proxima Nova"/>
                <a:ea typeface="Proxima Nova"/>
                <a:cs typeface="Proxima Nova"/>
                <a:sym typeface="Proxima Nova"/>
              </a:rPr>
              <a:t>© 2022 Code42. Confidential &amp; Proprietary Information of Code42 - Do Not Redistribute</a:t>
            </a:r>
            <a:endParaRPr b="0" i="0" sz="600" u="none" cap="none" strike="noStrike">
              <a:solidFill>
                <a:srgbClr val="8D9EBC"/>
              </a:solidFill>
              <a:latin typeface="Proxima Nova"/>
              <a:ea typeface="Proxima Nova"/>
              <a:cs typeface="Proxima Nova"/>
              <a:sym typeface="Proxima Nova"/>
            </a:endParaRPr>
          </a:p>
        </p:txBody>
      </p:sp>
      <p:sp>
        <p:nvSpPr>
          <p:cNvPr id="878" name="Google Shape;878;p104"/>
          <p:cNvSpPr txBox="1"/>
          <p:nvPr>
            <p:ph idx="3" type="subTitle"/>
          </p:nvPr>
        </p:nvSpPr>
        <p:spPr>
          <a:xfrm>
            <a:off x="571500" y="1533686"/>
            <a:ext cx="3429000" cy="571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8D9EBC"/>
              </a:buClr>
              <a:buSzPts val="1600"/>
              <a:buNone/>
              <a:defRPr b="0" sz="1600">
                <a:solidFill>
                  <a:srgbClr val="8D9EBC"/>
                </a:solidFill>
              </a:defRPr>
            </a:lvl1pPr>
            <a:lvl2pPr lvl="1" rtl="0" algn="l">
              <a:lnSpc>
                <a:spcPct val="100000"/>
              </a:lnSpc>
              <a:spcBef>
                <a:spcPts val="0"/>
              </a:spcBef>
              <a:spcAft>
                <a:spcPts val="0"/>
              </a:spcAft>
              <a:buClr>
                <a:srgbClr val="8D9EBC"/>
              </a:buClr>
              <a:buSzPts val="1200"/>
              <a:buNone/>
              <a:defRPr>
                <a:solidFill>
                  <a:srgbClr val="8D9EBC"/>
                </a:solidFill>
              </a:defRPr>
            </a:lvl2pPr>
            <a:lvl3pPr lvl="2" rtl="0" algn="l">
              <a:lnSpc>
                <a:spcPct val="100000"/>
              </a:lnSpc>
              <a:spcBef>
                <a:spcPts val="0"/>
              </a:spcBef>
              <a:spcAft>
                <a:spcPts val="0"/>
              </a:spcAft>
              <a:buClr>
                <a:srgbClr val="8D9EBC"/>
              </a:buClr>
              <a:buSzPts val="1200"/>
              <a:buNone/>
              <a:defRPr>
                <a:solidFill>
                  <a:srgbClr val="8D9EBC"/>
                </a:solidFill>
              </a:defRPr>
            </a:lvl3pPr>
            <a:lvl4pPr lvl="3" rtl="0" algn="l">
              <a:lnSpc>
                <a:spcPct val="100000"/>
              </a:lnSpc>
              <a:spcBef>
                <a:spcPts val="0"/>
              </a:spcBef>
              <a:spcAft>
                <a:spcPts val="0"/>
              </a:spcAft>
              <a:buClr>
                <a:srgbClr val="8D9EBC"/>
              </a:buClr>
              <a:buSzPts val="1000"/>
              <a:buNone/>
              <a:defRPr>
                <a:solidFill>
                  <a:srgbClr val="8D9EBC"/>
                </a:solidFill>
              </a:defRPr>
            </a:lvl4pPr>
            <a:lvl5pPr lvl="4" rtl="0" algn="l">
              <a:lnSpc>
                <a:spcPct val="100000"/>
              </a:lnSpc>
              <a:spcBef>
                <a:spcPts val="0"/>
              </a:spcBef>
              <a:spcAft>
                <a:spcPts val="0"/>
              </a:spcAft>
              <a:buClr>
                <a:srgbClr val="8D9EBC"/>
              </a:buClr>
              <a:buSzPts val="1000"/>
              <a:buNone/>
              <a:defRPr>
                <a:solidFill>
                  <a:srgbClr val="8D9EBC"/>
                </a:solidFill>
              </a:defRPr>
            </a:lvl5pPr>
            <a:lvl6pPr lvl="5" rtl="0" algn="l">
              <a:lnSpc>
                <a:spcPct val="100000"/>
              </a:lnSpc>
              <a:spcBef>
                <a:spcPts val="0"/>
              </a:spcBef>
              <a:spcAft>
                <a:spcPts val="0"/>
              </a:spcAft>
              <a:buClr>
                <a:srgbClr val="8D9EBC"/>
              </a:buClr>
              <a:buSzPts val="900"/>
              <a:buNone/>
              <a:defRPr>
                <a:solidFill>
                  <a:srgbClr val="8D9EBC"/>
                </a:solidFill>
              </a:defRPr>
            </a:lvl6pPr>
            <a:lvl7pPr lvl="6" rtl="0" algn="l">
              <a:lnSpc>
                <a:spcPct val="100000"/>
              </a:lnSpc>
              <a:spcBef>
                <a:spcPts val="0"/>
              </a:spcBef>
              <a:spcAft>
                <a:spcPts val="0"/>
              </a:spcAft>
              <a:buClr>
                <a:srgbClr val="8D9EBC"/>
              </a:buClr>
              <a:buSzPts val="900"/>
              <a:buNone/>
              <a:defRPr>
                <a:solidFill>
                  <a:srgbClr val="8D9EBC"/>
                </a:solidFill>
              </a:defRPr>
            </a:lvl7pPr>
            <a:lvl8pPr lvl="7" rtl="0" algn="l">
              <a:lnSpc>
                <a:spcPct val="100000"/>
              </a:lnSpc>
              <a:spcBef>
                <a:spcPts val="0"/>
              </a:spcBef>
              <a:spcAft>
                <a:spcPts val="0"/>
              </a:spcAft>
              <a:buClr>
                <a:srgbClr val="8D9EBC"/>
              </a:buClr>
              <a:buSzPts val="800"/>
              <a:buNone/>
              <a:defRPr>
                <a:solidFill>
                  <a:srgbClr val="8D9EBC"/>
                </a:solidFill>
              </a:defRPr>
            </a:lvl8pPr>
            <a:lvl9pPr lvl="8" rtl="0" algn="l">
              <a:lnSpc>
                <a:spcPct val="100000"/>
              </a:lnSpc>
              <a:spcBef>
                <a:spcPts val="0"/>
              </a:spcBef>
              <a:spcAft>
                <a:spcPts val="0"/>
              </a:spcAft>
              <a:buClr>
                <a:srgbClr val="8D9EBC"/>
              </a:buClr>
              <a:buSzPts val="800"/>
              <a:buNone/>
              <a:defRPr>
                <a:solidFill>
                  <a:srgbClr val="8D9EBC"/>
                </a:solidFill>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1">
  <p:cSld name="TITLE_AND_TWO_COLUMNS_3">
    <p:spTree>
      <p:nvGrpSpPr>
        <p:cNvPr id="879" name="Shape 879"/>
        <p:cNvGrpSpPr/>
        <p:nvPr/>
      </p:nvGrpSpPr>
      <p:grpSpPr>
        <a:xfrm>
          <a:off x="0" y="0"/>
          <a:ext cx="0" cy="0"/>
          <a:chOff x="0" y="0"/>
          <a:chExt cx="0" cy="0"/>
        </a:xfrm>
      </p:grpSpPr>
      <p:sp>
        <p:nvSpPr>
          <p:cNvPr id="880" name="Google Shape;880;p105"/>
          <p:cNvSpPr txBox="1"/>
          <p:nvPr>
            <p:ph type="title"/>
          </p:nvPr>
        </p:nvSpPr>
        <p:spPr>
          <a:xfrm>
            <a:off x="571500" y="576075"/>
            <a:ext cx="8005500" cy="5727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81" name="Google Shape;881;p105"/>
          <p:cNvSpPr txBox="1"/>
          <p:nvPr>
            <p:ph idx="1" type="body"/>
          </p:nvPr>
        </p:nvSpPr>
        <p:spPr>
          <a:xfrm>
            <a:off x="571500" y="1719075"/>
            <a:ext cx="3712200" cy="2578500"/>
          </a:xfrm>
          <a:prstGeom prst="rect">
            <a:avLst/>
          </a:prstGeom>
          <a:noFill/>
          <a:ln>
            <a:noFill/>
          </a:ln>
        </p:spPr>
        <p:txBody>
          <a:bodyPr anchorCtr="0" anchor="t" bIns="0" lIns="0" spcFirstLastPara="1" rIns="0" wrap="square" tIns="0">
            <a:noAutofit/>
          </a:bodyPr>
          <a:lstStyle>
            <a:lvl1pPr indent="-317500" lvl="0" marL="457200" rtl="0" algn="l">
              <a:lnSpc>
                <a:spcPct val="115000"/>
              </a:lnSpc>
              <a:spcBef>
                <a:spcPts val="0"/>
              </a:spcBef>
              <a:spcAft>
                <a:spcPts val="0"/>
              </a:spcAft>
              <a:buSzPts val="1400"/>
              <a:buChar char="▸"/>
              <a:defRPr/>
            </a:lvl1pPr>
            <a:lvl2pPr indent="-304800" lvl="1" marL="914400" rtl="0" algn="l">
              <a:lnSpc>
                <a:spcPct val="115000"/>
              </a:lnSpc>
              <a:spcBef>
                <a:spcPts val="0"/>
              </a:spcBef>
              <a:spcAft>
                <a:spcPts val="0"/>
              </a:spcAft>
              <a:buSzPts val="1200"/>
              <a:buChar char="▹"/>
              <a:defRPr/>
            </a:lvl2pPr>
            <a:lvl3pPr indent="-304800" lvl="2" marL="1371600" rtl="0" algn="l">
              <a:lnSpc>
                <a:spcPct val="115000"/>
              </a:lnSpc>
              <a:spcBef>
                <a:spcPts val="0"/>
              </a:spcBef>
              <a:spcAft>
                <a:spcPts val="0"/>
              </a:spcAft>
              <a:buSzPts val="12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85750" lvl="5" marL="2743200" rtl="0" algn="l">
              <a:lnSpc>
                <a:spcPct val="115000"/>
              </a:lnSpc>
              <a:spcBef>
                <a:spcPts val="0"/>
              </a:spcBef>
              <a:spcAft>
                <a:spcPts val="0"/>
              </a:spcAft>
              <a:buSzPts val="900"/>
              <a:buChar char="◇"/>
              <a:defRPr/>
            </a:lvl6pPr>
            <a:lvl7pPr indent="-285750" lvl="6" marL="3200400" rtl="0" algn="l">
              <a:lnSpc>
                <a:spcPct val="115000"/>
              </a:lnSpc>
              <a:spcBef>
                <a:spcPts val="0"/>
              </a:spcBef>
              <a:spcAft>
                <a:spcPts val="0"/>
              </a:spcAft>
              <a:buSzPts val="900"/>
              <a:buChar char="●"/>
              <a:defRPr/>
            </a:lvl7pPr>
            <a:lvl8pPr indent="-279400" lvl="7" marL="3657600" rtl="0" algn="l">
              <a:lnSpc>
                <a:spcPct val="115000"/>
              </a:lnSpc>
              <a:spcBef>
                <a:spcPts val="0"/>
              </a:spcBef>
              <a:spcAft>
                <a:spcPts val="0"/>
              </a:spcAft>
              <a:buSzPts val="800"/>
              <a:buChar char="○"/>
              <a:defRPr/>
            </a:lvl8pPr>
            <a:lvl9pPr indent="-279400" lvl="8" marL="4114800" rtl="0" algn="l">
              <a:lnSpc>
                <a:spcPct val="115000"/>
              </a:lnSpc>
              <a:spcBef>
                <a:spcPts val="0"/>
              </a:spcBef>
              <a:spcAft>
                <a:spcPts val="0"/>
              </a:spcAft>
              <a:buSzPts val="800"/>
              <a:buChar char="▸"/>
              <a:defRPr/>
            </a:lvl9pPr>
          </a:lstStyle>
          <a:p/>
        </p:txBody>
      </p:sp>
      <p:sp>
        <p:nvSpPr>
          <p:cNvPr id="882" name="Google Shape;882;p105"/>
          <p:cNvSpPr txBox="1"/>
          <p:nvPr>
            <p:ph idx="2" type="subTitle"/>
          </p:nvPr>
        </p:nvSpPr>
        <p:spPr>
          <a:xfrm>
            <a:off x="571500" y="1143000"/>
            <a:ext cx="8005500" cy="2712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rgbClr val="8D9EBC"/>
              </a:buClr>
              <a:buSzPts val="1600"/>
              <a:buNone/>
              <a:defRPr b="0" sz="1600">
                <a:solidFill>
                  <a:srgbClr val="8D9EBC"/>
                </a:solidFill>
              </a:defRPr>
            </a:lvl1pPr>
            <a:lvl2pPr lvl="1" rtl="0" algn="l">
              <a:lnSpc>
                <a:spcPct val="100000"/>
              </a:lnSpc>
              <a:spcBef>
                <a:spcPts val="0"/>
              </a:spcBef>
              <a:spcAft>
                <a:spcPts val="0"/>
              </a:spcAft>
              <a:buClr>
                <a:srgbClr val="8D9EBC"/>
              </a:buClr>
              <a:buSzPts val="1200"/>
              <a:buNone/>
              <a:defRPr>
                <a:solidFill>
                  <a:srgbClr val="8D9EBC"/>
                </a:solidFill>
              </a:defRPr>
            </a:lvl2pPr>
            <a:lvl3pPr lvl="2" rtl="0" algn="l">
              <a:lnSpc>
                <a:spcPct val="100000"/>
              </a:lnSpc>
              <a:spcBef>
                <a:spcPts val="0"/>
              </a:spcBef>
              <a:spcAft>
                <a:spcPts val="0"/>
              </a:spcAft>
              <a:buClr>
                <a:srgbClr val="8D9EBC"/>
              </a:buClr>
              <a:buSzPts val="1200"/>
              <a:buNone/>
              <a:defRPr>
                <a:solidFill>
                  <a:srgbClr val="8D9EBC"/>
                </a:solidFill>
              </a:defRPr>
            </a:lvl3pPr>
            <a:lvl4pPr lvl="3" rtl="0" algn="l">
              <a:lnSpc>
                <a:spcPct val="100000"/>
              </a:lnSpc>
              <a:spcBef>
                <a:spcPts val="0"/>
              </a:spcBef>
              <a:spcAft>
                <a:spcPts val="0"/>
              </a:spcAft>
              <a:buClr>
                <a:srgbClr val="8D9EBC"/>
              </a:buClr>
              <a:buSzPts val="1000"/>
              <a:buNone/>
              <a:defRPr>
                <a:solidFill>
                  <a:srgbClr val="8D9EBC"/>
                </a:solidFill>
              </a:defRPr>
            </a:lvl4pPr>
            <a:lvl5pPr lvl="4" rtl="0" algn="l">
              <a:lnSpc>
                <a:spcPct val="100000"/>
              </a:lnSpc>
              <a:spcBef>
                <a:spcPts val="0"/>
              </a:spcBef>
              <a:spcAft>
                <a:spcPts val="0"/>
              </a:spcAft>
              <a:buClr>
                <a:srgbClr val="8D9EBC"/>
              </a:buClr>
              <a:buSzPts val="1000"/>
              <a:buNone/>
              <a:defRPr>
                <a:solidFill>
                  <a:srgbClr val="8D9EBC"/>
                </a:solidFill>
              </a:defRPr>
            </a:lvl5pPr>
            <a:lvl6pPr lvl="5" rtl="0" algn="l">
              <a:lnSpc>
                <a:spcPct val="100000"/>
              </a:lnSpc>
              <a:spcBef>
                <a:spcPts val="0"/>
              </a:spcBef>
              <a:spcAft>
                <a:spcPts val="0"/>
              </a:spcAft>
              <a:buClr>
                <a:srgbClr val="8D9EBC"/>
              </a:buClr>
              <a:buSzPts val="900"/>
              <a:buNone/>
              <a:defRPr>
                <a:solidFill>
                  <a:srgbClr val="8D9EBC"/>
                </a:solidFill>
              </a:defRPr>
            </a:lvl6pPr>
            <a:lvl7pPr lvl="6" rtl="0" algn="l">
              <a:lnSpc>
                <a:spcPct val="100000"/>
              </a:lnSpc>
              <a:spcBef>
                <a:spcPts val="0"/>
              </a:spcBef>
              <a:spcAft>
                <a:spcPts val="0"/>
              </a:spcAft>
              <a:buClr>
                <a:srgbClr val="8D9EBC"/>
              </a:buClr>
              <a:buSzPts val="900"/>
              <a:buNone/>
              <a:defRPr>
                <a:solidFill>
                  <a:srgbClr val="8D9EBC"/>
                </a:solidFill>
              </a:defRPr>
            </a:lvl7pPr>
            <a:lvl8pPr lvl="7" rtl="0" algn="l">
              <a:lnSpc>
                <a:spcPct val="100000"/>
              </a:lnSpc>
              <a:spcBef>
                <a:spcPts val="0"/>
              </a:spcBef>
              <a:spcAft>
                <a:spcPts val="0"/>
              </a:spcAft>
              <a:buClr>
                <a:srgbClr val="8D9EBC"/>
              </a:buClr>
              <a:buSzPts val="800"/>
              <a:buNone/>
              <a:defRPr>
                <a:solidFill>
                  <a:srgbClr val="8D9EBC"/>
                </a:solidFill>
              </a:defRPr>
            </a:lvl8pPr>
            <a:lvl9pPr lvl="8" rtl="0" algn="l">
              <a:lnSpc>
                <a:spcPct val="100000"/>
              </a:lnSpc>
              <a:spcBef>
                <a:spcPts val="0"/>
              </a:spcBef>
              <a:spcAft>
                <a:spcPts val="0"/>
              </a:spcAft>
              <a:buClr>
                <a:srgbClr val="8D9EBC"/>
              </a:buClr>
              <a:buSzPts val="800"/>
              <a:buNone/>
              <a:defRPr>
                <a:solidFill>
                  <a:srgbClr val="8D9EBC"/>
                </a:solidFill>
              </a:defRPr>
            </a:lvl9pPr>
          </a:lstStyle>
          <a:p/>
        </p:txBody>
      </p:sp>
      <p:sp>
        <p:nvSpPr>
          <p:cNvPr id="883" name="Google Shape;883;p105"/>
          <p:cNvSpPr txBox="1"/>
          <p:nvPr>
            <p:ph idx="3" type="body"/>
          </p:nvPr>
        </p:nvSpPr>
        <p:spPr>
          <a:xfrm>
            <a:off x="4864500" y="1719075"/>
            <a:ext cx="3712500" cy="2578500"/>
          </a:xfrm>
          <a:prstGeom prst="rect">
            <a:avLst/>
          </a:prstGeom>
          <a:noFill/>
          <a:ln>
            <a:noFill/>
          </a:ln>
        </p:spPr>
        <p:txBody>
          <a:bodyPr anchorCtr="0" anchor="t" bIns="0" lIns="0" spcFirstLastPara="1" rIns="0" wrap="square" tIns="0">
            <a:noAutofit/>
          </a:bodyPr>
          <a:lstStyle>
            <a:lvl1pPr indent="-317500" lvl="0" marL="457200" rtl="0" algn="l">
              <a:lnSpc>
                <a:spcPct val="115000"/>
              </a:lnSpc>
              <a:spcBef>
                <a:spcPts val="0"/>
              </a:spcBef>
              <a:spcAft>
                <a:spcPts val="0"/>
              </a:spcAft>
              <a:buSzPts val="1400"/>
              <a:buChar char="▸"/>
              <a:defRPr/>
            </a:lvl1pPr>
            <a:lvl2pPr indent="-304800" lvl="1" marL="914400" rtl="0" algn="l">
              <a:lnSpc>
                <a:spcPct val="115000"/>
              </a:lnSpc>
              <a:spcBef>
                <a:spcPts val="0"/>
              </a:spcBef>
              <a:spcAft>
                <a:spcPts val="0"/>
              </a:spcAft>
              <a:buSzPts val="1200"/>
              <a:buChar char="▹"/>
              <a:defRPr/>
            </a:lvl2pPr>
            <a:lvl3pPr indent="-304800" lvl="2" marL="1371600" rtl="0" algn="l">
              <a:lnSpc>
                <a:spcPct val="115000"/>
              </a:lnSpc>
              <a:spcBef>
                <a:spcPts val="0"/>
              </a:spcBef>
              <a:spcAft>
                <a:spcPts val="0"/>
              </a:spcAft>
              <a:buSzPts val="12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85750" lvl="5" marL="2743200" rtl="0" algn="l">
              <a:lnSpc>
                <a:spcPct val="115000"/>
              </a:lnSpc>
              <a:spcBef>
                <a:spcPts val="0"/>
              </a:spcBef>
              <a:spcAft>
                <a:spcPts val="0"/>
              </a:spcAft>
              <a:buSzPts val="900"/>
              <a:buChar char="◇"/>
              <a:defRPr/>
            </a:lvl6pPr>
            <a:lvl7pPr indent="-285750" lvl="6" marL="3200400" rtl="0" algn="l">
              <a:lnSpc>
                <a:spcPct val="115000"/>
              </a:lnSpc>
              <a:spcBef>
                <a:spcPts val="0"/>
              </a:spcBef>
              <a:spcAft>
                <a:spcPts val="0"/>
              </a:spcAft>
              <a:buSzPts val="900"/>
              <a:buChar char="●"/>
              <a:defRPr/>
            </a:lvl7pPr>
            <a:lvl8pPr indent="-279400" lvl="7" marL="3657600" rtl="0" algn="l">
              <a:lnSpc>
                <a:spcPct val="115000"/>
              </a:lnSpc>
              <a:spcBef>
                <a:spcPts val="0"/>
              </a:spcBef>
              <a:spcAft>
                <a:spcPts val="0"/>
              </a:spcAft>
              <a:buSzPts val="800"/>
              <a:buChar char="○"/>
              <a:defRPr/>
            </a:lvl8pPr>
            <a:lvl9pPr indent="-279400" lvl="8" marL="4114800" rtl="0" algn="l">
              <a:lnSpc>
                <a:spcPct val="115000"/>
              </a:lnSpc>
              <a:spcBef>
                <a:spcPts val="0"/>
              </a:spcBef>
              <a:spcAft>
                <a:spcPts val="0"/>
              </a:spcAft>
              <a:buSzPts val="800"/>
              <a:buChar char="▸"/>
              <a:defRPr/>
            </a:lvl9pPr>
          </a:lstStyle>
          <a:p/>
        </p:txBody>
      </p:sp>
      <p:sp>
        <p:nvSpPr>
          <p:cNvPr id="884" name="Google Shape;884;p105"/>
          <p:cNvSpPr txBox="1"/>
          <p:nvPr>
            <p:ph idx="4" type="subTitle"/>
          </p:nvPr>
        </p:nvSpPr>
        <p:spPr>
          <a:xfrm>
            <a:off x="571500" y="304800"/>
            <a:ext cx="2290500" cy="2712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885" name="Google Shape;885;p105"/>
          <p:cNvSpPr/>
          <p:nvPr/>
        </p:nvSpPr>
        <p:spPr>
          <a:xfrm flipH="1" rot="5400000">
            <a:off x="4284013" y="283500"/>
            <a:ext cx="576000" cy="9144000"/>
          </a:xfrm>
          <a:prstGeom prst="rect">
            <a:avLst/>
          </a:prstGeom>
          <a:gradFill>
            <a:gsLst>
              <a:gs pos="0">
                <a:schemeClr val="lt1"/>
              </a:gs>
              <a:gs pos="100000">
                <a:schemeClr val="lt1"/>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86" name="Google Shape;886;p105"/>
          <p:cNvPicPr preferRelativeResize="0"/>
          <p:nvPr/>
        </p:nvPicPr>
        <p:blipFill rotWithShape="1">
          <a:blip r:embed="rId2">
            <a:alphaModFix/>
          </a:blip>
          <a:srcRect b="0" l="0" r="0" t="0"/>
          <a:stretch/>
        </p:blipFill>
        <p:spPr>
          <a:xfrm>
            <a:off x="571500" y="4799567"/>
            <a:ext cx="576072" cy="134417"/>
          </a:xfrm>
          <a:prstGeom prst="rect">
            <a:avLst/>
          </a:prstGeom>
          <a:noFill/>
          <a:ln>
            <a:noFill/>
          </a:ln>
        </p:spPr>
      </p:pic>
      <p:sp>
        <p:nvSpPr>
          <p:cNvPr id="887" name="Google Shape;887;p105"/>
          <p:cNvSpPr txBox="1"/>
          <p:nvPr>
            <p:ph idx="12" type="sldNum"/>
          </p:nvPr>
        </p:nvSpPr>
        <p:spPr>
          <a:xfrm>
            <a:off x="8577075" y="4572000"/>
            <a:ext cx="576000" cy="5715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1pPr>
            <a:lvl2pPr indent="0" lvl="1"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2pPr>
            <a:lvl3pPr indent="0" lvl="2"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3pPr>
            <a:lvl4pPr indent="0" lvl="3"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4pPr>
            <a:lvl5pPr indent="0" lvl="4"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5pPr>
            <a:lvl6pPr indent="0" lvl="5"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6pPr>
            <a:lvl7pPr indent="0" lvl="6"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7pPr>
            <a:lvl8pPr indent="0" lvl="7"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8pPr>
            <a:lvl9pPr indent="0" lvl="8"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888" name="Google Shape;888;p105"/>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8D9EBC"/>
                </a:solidFill>
                <a:latin typeface="Proxima Nova"/>
                <a:ea typeface="Proxima Nova"/>
                <a:cs typeface="Proxima Nova"/>
                <a:sym typeface="Proxima Nova"/>
              </a:rPr>
              <a:t>© 2022 Code42. Confidential &amp; Proprietary Information of Code42 - Do Not Redistribute</a:t>
            </a:r>
            <a:endParaRPr b="0" i="0" sz="600" u="none" cap="none" strike="noStrike">
              <a:solidFill>
                <a:srgbClr val="8D9EBC"/>
              </a:solidFill>
              <a:latin typeface="Proxima Nova"/>
              <a:ea typeface="Proxima Nova"/>
              <a:cs typeface="Proxima Nova"/>
              <a:sym typeface="Proxima Nova"/>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1">
  <p:cSld name="TITLE_AND_TWO_COLUMNS_2_1">
    <p:spTree>
      <p:nvGrpSpPr>
        <p:cNvPr id="889" name="Shape 889"/>
        <p:cNvGrpSpPr/>
        <p:nvPr/>
      </p:nvGrpSpPr>
      <p:grpSpPr>
        <a:xfrm>
          <a:off x="0" y="0"/>
          <a:ext cx="0" cy="0"/>
          <a:chOff x="0" y="0"/>
          <a:chExt cx="0" cy="0"/>
        </a:xfrm>
      </p:grpSpPr>
      <p:sp>
        <p:nvSpPr>
          <p:cNvPr id="890" name="Google Shape;890;p106"/>
          <p:cNvSpPr txBox="1"/>
          <p:nvPr>
            <p:ph type="title"/>
          </p:nvPr>
        </p:nvSpPr>
        <p:spPr>
          <a:xfrm>
            <a:off x="571500" y="576075"/>
            <a:ext cx="8005500" cy="5727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91" name="Google Shape;891;p106"/>
          <p:cNvSpPr txBox="1"/>
          <p:nvPr>
            <p:ph idx="1" type="subTitle"/>
          </p:nvPr>
        </p:nvSpPr>
        <p:spPr>
          <a:xfrm>
            <a:off x="571500" y="1143000"/>
            <a:ext cx="8005500" cy="2712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rgbClr val="8D9EBC"/>
              </a:buClr>
              <a:buSzPts val="1600"/>
              <a:buNone/>
              <a:defRPr b="0" sz="1600">
                <a:solidFill>
                  <a:srgbClr val="8D9EBC"/>
                </a:solidFill>
              </a:defRPr>
            </a:lvl1pPr>
            <a:lvl2pPr lvl="1" rtl="0" algn="l">
              <a:lnSpc>
                <a:spcPct val="100000"/>
              </a:lnSpc>
              <a:spcBef>
                <a:spcPts val="0"/>
              </a:spcBef>
              <a:spcAft>
                <a:spcPts val="0"/>
              </a:spcAft>
              <a:buClr>
                <a:srgbClr val="8D9EBC"/>
              </a:buClr>
              <a:buSzPts val="1200"/>
              <a:buNone/>
              <a:defRPr>
                <a:solidFill>
                  <a:srgbClr val="8D9EBC"/>
                </a:solidFill>
              </a:defRPr>
            </a:lvl2pPr>
            <a:lvl3pPr lvl="2" rtl="0" algn="l">
              <a:lnSpc>
                <a:spcPct val="100000"/>
              </a:lnSpc>
              <a:spcBef>
                <a:spcPts val="0"/>
              </a:spcBef>
              <a:spcAft>
                <a:spcPts val="0"/>
              </a:spcAft>
              <a:buClr>
                <a:srgbClr val="8D9EBC"/>
              </a:buClr>
              <a:buSzPts val="1200"/>
              <a:buNone/>
              <a:defRPr>
                <a:solidFill>
                  <a:srgbClr val="8D9EBC"/>
                </a:solidFill>
              </a:defRPr>
            </a:lvl3pPr>
            <a:lvl4pPr lvl="3" rtl="0" algn="l">
              <a:lnSpc>
                <a:spcPct val="100000"/>
              </a:lnSpc>
              <a:spcBef>
                <a:spcPts val="0"/>
              </a:spcBef>
              <a:spcAft>
                <a:spcPts val="0"/>
              </a:spcAft>
              <a:buClr>
                <a:srgbClr val="8D9EBC"/>
              </a:buClr>
              <a:buSzPts val="1000"/>
              <a:buNone/>
              <a:defRPr>
                <a:solidFill>
                  <a:srgbClr val="8D9EBC"/>
                </a:solidFill>
              </a:defRPr>
            </a:lvl4pPr>
            <a:lvl5pPr lvl="4" rtl="0" algn="l">
              <a:lnSpc>
                <a:spcPct val="100000"/>
              </a:lnSpc>
              <a:spcBef>
                <a:spcPts val="0"/>
              </a:spcBef>
              <a:spcAft>
                <a:spcPts val="0"/>
              </a:spcAft>
              <a:buClr>
                <a:srgbClr val="8D9EBC"/>
              </a:buClr>
              <a:buSzPts val="1000"/>
              <a:buNone/>
              <a:defRPr>
                <a:solidFill>
                  <a:srgbClr val="8D9EBC"/>
                </a:solidFill>
              </a:defRPr>
            </a:lvl5pPr>
            <a:lvl6pPr lvl="5" rtl="0" algn="l">
              <a:lnSpc>
                <a:spcPct val="100000"/>
              </a:lnSpc>
              <a:spcBef>
                <a:spcPts val="0"/>
              </a:spcBef>
              <a:spcAft>
                <a:spcPts val="0"/>
              </a:spcAft>
              <a:buClr>
                <a:srgbClr val="8D9EBC"/>
              </a:buClr>
              <a:buSzPts val="900"/>
              <a:buNone/>
              <a:defRPr>
                <a:solidFill>
                  <a:srgbClr val="8D9EBC"/>
                </a:solidFill>
              </a:defRPr>
            </a:lvl6pPr>
            <a:lvl7pPr lvl="6" rtl="0" algn="l">
              <a:lnSpc>
                <a:spcPct val="100000"/>
              </a:lnSpc>
              <a:spcBef>
                <a:spcPts val="0"/>
              </a:spcBef>
              <a:spcAft>
                <a:spcPts val="0"/>
              </a:spcAft>
              <a:buClr>
                <a:srgbClr val="8D9EBC"/>
              </a:buClr>
              <a:buSzPts val="900"/>
              <a:buNone/>
              <a:defRPr>
                <a:solidFill>
                  <a:srgbClr val="8D9EBC"/>
                </a:solidFill>
              </a:defRPr>
            </a:lvl7pPr>
            <a:lvl8pPr lvl="7" rtl="0" algn="l">
              <a:lnSpc>
                <a:spcPct val="100000"/>
              </a:lnSpc>
              <a:spcBef>
                <a:spcPts val="0"/>
              </a:spcBef>
              <a:spcAft>
                <a:spcPts val="0"/>
              </a:spcAft>
              <a:buClr>
                <a:srgbClr val="8D9EBC"/>
              </a:buClr>
              <a:buSzPts val="800"/>
              <a:buNone/>
              <a:defRPr>
                <a:solidFill>
                  <a:srgbClr val="8D9EBC"/>
                </a:solidFill>
              </a:defRPr>
            </a:lvl8pPr>
            <a:lvl9pPr lvl="8" rtl="0" algn="l">
              <a:lnSpc>
                <a:spcPct val="100000"/>
              </a:lnSpc>
              <a:spcBef>
                <a:spcPts val="0"/>
              </a:spcBef>
              <a:spcAft>
                <a:spcPts val="0"/>
              </a:spcAft>
              <a:buClr>
                <a:srgbClr val="8D9EBC"/>
              </a:buClr>
              <a:buSzPts val="800"/>
              <a:buNone/>
              <a:defRPr>
                <a:solidFill>
                  <a:srgbClr val="8D9EBC"/>
                </a:solidFill>
              </a:defRPr>
            </a:lvl9pPr>
          </a:lstStyle>
          <a:p/>
        </p:txBody>
      </p:sp>
      <p:sp>
        <p:nvSpPr>
          <p:cNvPr id="892" name="Google Shape;892;p106"/>
          <p:cNvSpPr txBox="1"/>
          <p:nvPr>
            <p:ph idx="2" type="body"/>
          </p:nvPr>
        </p:nvSpPr>
        <p:spPr>
          <a:xfrm>
            <a:off x="571500" y="1719075"/>
            <a:ext cx="2290500" cy="2578500"/>
          </a:xfrm>
          <a:prstGeom prst="rect">
            <a:avLst/>
          </a:prstGeom>
          <a:noFill/>
          <a:ln>
            <a:noFill/>
          </a:ln>
        </p:spPr>
        <p:txBody>
          <a:bodyPr anchorCtr="0" anchor="t" bIns="0" lIns="0" spcFirstLastPara="1" rIns="0" wrap="square" tIns="0">
            <a:noAutofit/>
          </a:bodyPr>
          <a:lstStyle>
            <a:lvl1pPr indent="-317500" lvl="0" marL="457200" rtl="0" algn="l">
              <a:lnSpc>
                <a:spcPct val="115000"/>
              </a:lnSpc>
              <a:spcBef>
                <a:spcPts val="0"/>
              </a:spcBef>
              <a:spcAft>
                <a:spcPts val="0"/>
              </a:spcAft>
              <a:buSzPts val="1400"/>
              <a:buChar char="▸"/>
              <a:defRPr/>
            </a:lvl1pPr>
            <a:lvl2pPr indent="-304800" lvl="1" marL="914400" rtl="0" algn="l">
              <a:lnSpc>
                <a:spcPct val="115000"/>
              </a:lnSpc>
              <a:spcBef>
                <a:spcPts val="0"/>
              </a:spcBef>
              <a:spcAft>
                <a:spcPts val="0"/>
              </a:spcAft>
              <a:buSzPts val="1200"/>
              <a:buChar char="▹"/>
              <a:defRPr/>
            </a:lvl2pPr>
            <a:lvl3pPr indent="-304800" lvl="2" marL="1371600" rtl="0" algn="l">
              <a:lnSpc>
                <a:spcPct val="115000"/>
              </a:lnSpc>
              <a:spcBef>
                <a:spcPts val="0"/>
              </a:spcBef>
              <a:spcAft>
                <a:spcPts val="0"/>
              </a:spcAft>
              <a:buSzPts val="12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85750" lvl="5" marL="2743200" rtl="0" algn="l">
              <a:lnSpc>
                <a:spcPct val="115000"/>
              </a:lnSpc>
              <a:spcBef>
                <a:spcPts val="0"/>
              </a:spcBef>
              <a:spcAft>
                <a:spcPts val="0"/>
              </a:spcAft>
              <a:buSzPts val="900"/>
              <a:buChar char="◇"/>
              <a:defRPr/>
            </a:lvl6pPr>
            <a:lvl7pPr indent="-285750" lvl="6" marL="3200400" rtl="0" algn="l">
              <a:lnSpc>
                <a:spcPct val="115000"/>
              </a:lnSpc>
              <a:spcBef>
                <a:spcPts val="0"/>
              </a:spcBef>
              <a:spcAft>
                <a:spcPts val="0"/>
              </a:spcAft>
              <a:buSzPts val="900"/>
              <a:buChar char="●"/>
              <a:defRPr/>
            </a:lvl7pPr>
            <a:lvl8pPr indent="-279400" lvl="7" marL="3657600" rtl="0" algn="l">
              <a:lnSpc>
                <a:spcPct val="115000"/>
              </a:lnSpc>
              <a:spcBef>
                <a:spcPts val="0"/>
              </a:spcBef>
              <a:spcAft>
                <a:spcPts val="0"/>
              </a:spcAft>
              <a:buSzPts val="800"/>
              <a:buChar char="○"/>
              <a:defRPr/>
            </a:lvl8pPr>
            <a:lvl9pPr indent="-279400" lvl="8" marL="4114800" rtl="0" algn="l">
              <a:lnSpc>
                <a:spcPct val="115000"/>
              </a:lnSpc>
              <a:spcBef>
                <a:spcPts val="0"/>
              </a:spcBef>
              <a:spcAft>
                <a:spcPts val="0"/>
              </a:spcAft>
              <a:buSzPts val="800"/>
              <a:buChar char="▸"/>
              <a:defRPr/>
            </a:lvl9pPr>
          </a:lstStyle>
          <a:p/>
        </p:txBody>
      </p:sp>
      <p:sp>
        <p:nvSpPr>
          <p:cNvPr id="893" name="Google Shape;893;p106"/>
          <p:cNvSpPr txBox="1"/>
          <p:nvPr>
            <p:ph idx="3" type="body"/>
          </p:nvPr>
        </p:nvSpPr>
        <p:spPr>
          <a:xfrm>
            <a:off x="6286500" y="1719075"/>
            <a:ext cx="2290500" cy="2578500"/>
          </a:xfrm>
          <a:prstGeom prst="rect">
            <a:avLst/>
          </a:prstGeom>
          <a:noFill/>
          <a:ln>
            <a:noFill/>
          </a:ln>
        </p:spPr>
        <p:txBody>
          <a:bodyPr anchorCtr="0" anchor="t" bIns="0" lIns="0" spcFirstLastPara="1" rIns="0" wrap="square" tIns="0">
            <a:noAutofit/>
          </a:bodyPr>
          <a:lstStyle>
            <a:lvl1pPr indent="-317500" lvl="0" marL="457200" rtl="0" algn="l">
              <a:lnSpc>
                <a:spcPct val="115000"/>
              </a:lnSpc>
              <a:spcBef>
                <a:spcPts val="0"/>
              </a:spcBef>
              <a:spcAft>
                <a:spcPts val="0"/>
              </a:spcAft>
              <a:buSzPts val="1400"/>
              <a:buChar char="▸"/>
              <a:defRPr/>
            </a:lvl1pPr>
            <a:lvl2pPr indent="-304800" lvl="1" marL="914400" rtl="0" algn="l">
              <a:lnSpc>
                <a:spcPct val="115000"/>
              </a:lnSpc>
              <a:spcBef>
                <a:spcPts val="0"/>
              </a:spcBef>
              <a:spcAft>
                <a:spcPts val="0"/>
              </a:spcAft>
              <a:buSzPts val="1200"/>
              <a:buChar char="▹"/>
              <a:defRPr/>
            </a:lvl2pPr>
            <a:lvl3pPr indent="-304800" lvl="2" marL="1371600" rtl="0" algn="l">
              <a:lnSpc>
                <a:spcPct val="115000"/>
              </a:lnSpc>
              <a:spcBef>
                <a:spcPts val="0"/>
              </a:spcBef>
              <a:spcAft>
                <a:spcPts val="0"/>
              </a:spcAft>
              <a:buSzPts val="12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85750" lvl="5" marL="2743200" rtl="0" algn="l">
              <a:lnSpc>
                <a:spcPct val="115000"/>
              </a:lnSpc>
              <a:spcBef>
                <a:spcPts val="0"/>
              </a:spcBef>
              <a:spcAft>
                <a:spcPts val="0"/>
              </a:spcAft>
              <a:buSzPts val="900"/>
              <a:buChar char="◇"/>
              <a:defRPr/>
            </a:lvl6pPr>
            <a:lvl7pPr indent="-285750" lvl="6" marL="3200400" rtl="0" algn="l">
              <a:lnSpc>
                <a:spcPct val="115000"/>
              </a:lnSpc>
              <a:spcBef>
                <a:spcPts val="0"/>
              </a:spcBef>
              <a:spcAft>
                <a:spcPts val="0"/>
              </a:spcAft>
              <a:buSzPts val="900"/>
              <a:buChar char="●"/>
              <a:defRPr/>
            </a:lvl7pPr>
            <a:lvl8pPr indent="-279400" lvl="7" marL="3657600" rtl="0" algn="l">
              <a:lnSpc>
                <a:spcPct val="115000"/>
              </a:lnSpc>
              <a:spcBef>
                <a:spcPts val="0"/>
              </a:spcBef>
              <a:spcAft>
                <a:spcPts val="0"/>
              </a:spcAft>
              <a:buSzPts val="800"/>
              <a:buChar char="○"/>
              <a:defRPr/>
            </a:lvl8pPr>
            <a:lvl9pPr indent="-279400" lvl="8" marL="4114800" rtl="0" algn="l">
              <a:lnSpc>
                <a:spcPct val="115000"/>
              </a:lnSpc>
              <a:spcBef>
                <a:spcPts val="0"/>
              </a:spcBef>
              <a:spcAft>
                <a:spcPts val="0"/>
              </a:spcAft>
              <a:buSzPts val="800"/>
              <a:buChar char="▸"/>
              <a:defRPr/>
            </a:lvl9pPr>
          </a:lstStyle>
          <a:p/>
        </p:txBody>
      </p:sp>
      <p:sp>
        <p:nvSpPr>
          <p:cNvPr id="894" name="Google Shape;894;p106"/>
          <p:cNvSpPr txBox="1"/>
          <p:nvPr>
            <p:ph idx="4" type="body"/>
          </p:nvPr>
        </p:nvSpPr>
        <p:spPr>
          <a:xfrm>
            <a:off x="3429000" y="1719075"/>
            <a:ext cx="2286000" cy="2578500"/>
          </a:xfrm>
          <a:prstGeom prst="rect">
            <a:avLst/>
          </a:prstGeom>
          <a:noFill/>
          <a:ln>
            <a:noFill/>
          </a:ln>
        </p:spPr>
        <p:txBody>
          <a:bodyPr anchorCtr="0" anchor="t" bIns="0" lIns="0" spcFirstLastPara="1" rIns="0" wrap="square" tIns="0">
            <a:noAutofit/>
          </a:bodyPr>
          <a:lstStyle>
            <a:lvl1pPr indent="-317500" lvl="0" marL="457200" rtl="0" algn="l">
              <a:lnSpc>
                <a:spcPct val="115000"/>
              </a:lnSpc>
              <a:spcBef>
                <a:spcPts val="0"/>
              </a:spcBef>
              <a:spcAft>
                <a:spcPts val="0"/>
              </a:spcAft>
              <a:buSzPts val="1400"/>
              <a:buChar char="▸"/>
              <a:defRPr/>
            </a:lvl1pPr>
            <a:lvl2pPr indent="-304800" lvl="1" marL="914400" rtl="0" algn="l">
              <a:lnSpc>
                <a:spcPct val="115000"/>
              </a:lnSpc>
              <a:spcBef>
                <a:spcPts val="0"/>
              </a:spcBef>
              <a:spcAft>
                <a:spcPts val="0"/>
              </a:spcAft>
              <a:buSzPts val="1200"/>
              <a:buChar char="▹"/>
              <a:defRPr/>
            </a:lvl2pPr>
            <a:lvl3pPr indent="-304800" lvl="2" marL="1371600" rtl="0" algn="l">
              <a:lnSpc>
                <a:spcPct val="115000"/>
              </a:lnSpc>
              <a:spcBef>
                <a:spcPts val="0"/>
              </a:spcBef>
              <a:spcAft>
                <a:spcPts val="0"/>
              </a:spcAft>
              <a:buSzPts val="12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85750" lvl="5" marL="2743200" rtl="0" algn="l">
              <a:lnSpc>
                <a:spcPct val="115000"/>
              </a:lnSpc>
              <a:spcBef>
                <a:spcPts val="0"/>
              </a:spcBef>
              <a:spcAft>
                <a:spcPts val="0"/>
              </a:spcAft>
              <a:buSzPts val="900"/>
              <a:buChar char="◇"/>
              <a:defRPr/>
            </a:lvl6pPr>
            <a:lvl7pPr indent="-285750" lvl="6" marL="3200400" rtl="0" algn="l">
              <a:lnSpc>
                <a:spcPct val="115000"/>
              </a:lnSpc>
              <a:spcBef>
                <a:spcPts val="0"/>
              </a:spcBef>
              <a:spcAft>
                <a:spcPts val="0"/>
              </a:spcAft>
              <a:buSzPts val="900"/>
              <a:buChar char="●"/>
              <a:defRPr/>
            </a:lvl7pPr>
            <a:lvl8pPr indent="-279400" lvl="7" marL="3657600" rtl="0" algn="l">
              <a:lnSpc>
                <a:spcPct val="115000"/>
              </a:lnSpc>
              <a:spcBef>
                <a:spcPts val="0"/>
              </a:spcBef>
              <a:spcAft>
                <a:spcPts val="0"/>
              </a:spcAft>
              <a:buSzPts val="800"/>
              <a:buChar char="○"/>
              <a:defRPr/>
            </a:lvl8pPr>
            <a:lvl9pPr indent="-279400" lvl="8" marL="4114800" rtl="0" algn="l">
              <a:lnSpc>
                <a:spcPct val="115000"/>
              </a:lnSpc>
              <a:spcBef>
                <a:spcPts val="0"/>
              </a:spcBef>
              <a:spcAft>
                <a:spcPts val="0"/>
              </a:spcAft>
              <a:buSzPts val="800"/>
              <a:buChar char="▸"/>
              <a:defRPr/>
            </a:lvl9pPr>
          </a:lstStyle>
          <a:p/>
        </p:txBody>
      </p:sp>
      <p:sp>
        <p:nvSpPr>
          <p:cNvPr id="895" name="Google Shape;895;p106"/>
          <p:cNvSpPr txBox="1"/>
          <p:nvPr>
            <p:ph idx="5" type="subTitle"/>
          </p:nvPr>
        </p:nvSpPr>
        <p:spPr>
          <a:xfrm>
            <a:off x="571500" y="304800"/>
            <a:ext cx="2290500" cy="2712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896" name="Google Shape;896;p106"/>
          <p:cNvSpPr/>
          <p:nvPr/>
        </p:nvSpPr>
        <p:spPr>
          <a:xfrm flipH="1" rot="5400000">
            <a:off x="4284013" y="283500"/>
            <a:ext cx="576000" cy="9144000"/>
          </a:xfrm>
          <a:prstGeom prst="rect">
            <a:avLst/>
          </a:prstGeom>
          <a:gradFill>
            <a:gsLst>
              <a:gs pos="0">
                <a:srgbClr val="FFFFFF"/>
              </a:gs>
              <a:gs pos="100000">
                <a:schemeClr val="lt1"/>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97" name="Google Shape;897;p106"/>
          <p:cNvPicPr preferRelativeResize="0"/>
          <p:nvPr/>
        </p:nvPicPr>
        <p:blipFill rotWithShape="1">
          <a:blip r:embed="rId2">
            <a:alphaModFix/>
          </a:blip>
          <a:srcRect b="0" l="0" r="0" t="0"/>
          <a:stretch/>
        </p:blipFill>
        <p:spPr>
          <a:xfrm>
            <a:off x="571500" y="4799567"/>
            <a:ext cx="576072" cy="134417"/>
          </a:xfrm>
          <a:prstGeom prst="rect">
            <a:avLst/>
          </a:prstGeom>
          <a:noFill/>
          <a:ln>
            <a:noFill/>
          </a:ln>
        </p:spPr>
      </p:pic>
      <p:sp>
        <p:nvSpPr>
          <p:cNvPr id="898" name="Google Shape;898;p106"/>
          <p:cNvSpPr txBox="1"/>
          <p:nvPr>
            <p:ph idx="12" type="sldNum"/>
          </p:nvPr>
        </p:nvSpPr>
        <p:spPr>
          <a:xfrm>
            <a:off x="8577075" y="4572000"/>
            <a:ext cx="576000" cy="5715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1pPr>
            <a:lvl2pPr indent="0" lvl="1"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2pPr>
            <a:lvl3pPr indent="0" lvl="2"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3pPr>
            <a:lvl4pPr indent="0" lvl="3"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4pPr>
            <a:lvl5pPr indent="0" lvl="4"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5pPr>
            <a:lvl6pPr indent="0" lvl="5"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6pPr>
            <a:lvl7pPr indent="0" lvl="6"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7pPr>
            <a:lvl8pPr indent="0" lvl="7"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8pPr>
            <a:lvl9pPr indent="0" lvl="8" marL="0" marR="0" rtl="0" algn="ctr">
              <a:lnSpc>
                <a:spcPct val="100000"/>
              </a:lnSpc>
              <a:spcBef>
                <a:spcPts val="0"/>
              </a:spcBef>
              <a:spcAft>
                <a:spcPts val="0"/>
              </a:spcAft>
              <a:buClr>
                <a:srgbClr val="000000"/>
              </a:buClr>
              <a:buSzPts val="700"/>
              <a:buFont typeface="Arial"/>
              <a:buNone/>
              <a:defRPr b="0" i="0" sz="700" u="none" cap="none" strike="noStrike">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899" name="Google Shape;899;p106"/>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8D9EBC"/>
                </a:solidFill>
                <a:latin typeface="Proxima Nova"/>
                <a:ea typeface="Proxima Nova"/>
                <a:cs typeface="Proxima Nova"/>
                <a:sym typeface="Proxima Nova"/>
              </a:rPr>
              <a:t>© 2022 Code42. Confidential &amp; Proprietary Information of Code42 - Do Not Redistribute</a:t>
            </a:r>
            <a:endParaRPr b="0" i="0" sz="600" u="none" cap="none" strike="noStrike">
              <a:solidFill>
                <a:srgbClr val="8D9EBC"/>
              </a:solidFill>
              <a:latin typeface="Proxima Nova"/>
              <a:ea typeface="Proxima Nova"/>
              <a:cs typeface="Proxima Nova"/>
              <a:sym typeface="Proxima Nova"/>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Presenter">
  <p:cSld name="CUSTOM_1">
    <p:spTree>
      <p:nvGrpSpPr>
        <p:cNvPr id="900" name="Shape 900"/>
        <p:cNvGrpSpPr/>
        <p:nvPr/>
      </p:nvGrpSpPr>
      <p:grpSpPr>
        <a:xfrm>
          <a:off x="0" y="0"/>
          <a:ext cx="0" cy="0"/>
          <a:chOff x="0" y="0"/>
          <a:chExt cx="0" cy="0"/>
        </a:xfrm>
      </p:grpSpPr>
      <p:sp>
        <p:nvSpPr>
          <p:cNvPr id="901" name="Google Shape;901;p107"/>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
        <p:nvSpPr>
          <p:cNvPr id="902" name="Google Shape;902;p107"/>
          <p:cNvSpPr/>
          <p:nvPr/>
        </p:nvSpPr>
        <p:spPr>
          <a:xfrm flipH="1" rot="5400000">
            <a:off x="2000275" y="-2000250"/>
            <a:ext cx="5143500" cy="9144000"/>
          </a:xfrm>
          <a:prstGeom prst="rect">
            <a:avLst/>
          </a:prstGeom>
          <a:gradFill>
            <a:gsLst>
              <a:gs pos="0">
                <a:srgbClr val="FFFFFF"/>
              </a:gs>
              <a:gs pos="100000">
                <a:srgbClr val="D6DEF8"/>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3" name="Google Shape;903;p107"/>
          <p:cNvPicPr preferRelativeResize="0"/>
          <p:nvPr/>
        </p:nvPicPr>
        <p:blipFill rotWithShape="1">
          <a:blip r:embed="rId2">
            <a:alphaModFix/>
          </a:blip>
          <a:srcRect b="11117" l="6251" r="6198" t="11194"/>
          <a:stretch/>
        </p:blipFill>
        <p:spPr>
          <a:xfrm>
            <a:off x="571500" y="576075"/>
            <a:ext cx="8005574" cy="3995924"/>
          </a:xfrm>
          <a:prstGeom prst="rect">
            <a:avLst/>
          </a:prstGeom>
          <a:noFill/>
          <a:ln>
            <a:noFill/>
          </a:ln>
        </p:spPr>
      </p:pic>
      <p:sp>
        <p:nvSpPr>
          <p:cNvPr id="904" name="Google Shape;904;p107"/>
          <p:cNvSpPr/>
          <p:nvPr/>
        </p:nvSpPr>
        <p:spPr>
          <a:xfrm>
            <a:off x="1143000" y="1143000"/>
            <a:ext cx="6858000" cy="286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5" name="Google Shape;905;p107"/>
          <p:cNvPicPr preferRelativeResize="0"/>
          <p:nvPr/>
        </p:nvPicPr>
        <p:blipFill>
          <a:blip r:embed="rId3">
            <a:alphaModFix/>
          </a:blip>
          <a:stretch>
            <a:fillRect/>
          </a:stretch>
        </p:blipFill>
        <p:spPr>
          <a:xfrm>
            <a:off x="0" y="-6"/>
            <a:ext cx="9144000" cy="5143512"/>
          </a:xfrm>
          <a:prstGeom prst="rect">
            <a:avLst/>
          </a:prstGeom>
          <a:noFill/>
          <a:ln>
            <a:noFill/>
          </a:ln>
        </p:spPr>
      </p:pic>
      <p:pic>
        <p:nvPicPr>
          <p:cNvPr id="906" name="Google Shape;906;p107"/>
          <p:cNvPicPr preferRelativeResize="0"/>
          <p:nvPr/>
        </p:nvPicPr>
        <p:blipFill>
          <a:blip r:embed="rId4">
            <a:alphaModFix/>
          </a:blip>
          <a:stretch>
            <a:fillRect/>
          </a:stretch>
        </p:blipFill>
        <p:spPr>
          <a:xfrm>
            <a:off x="1379953" y="1985078"/>
            <a:ext cx="1761475" cy="1761525"/>
          </a:xfrm>
          <a:prstGeom prst="rect">
            <a:avLst/>
          </a:prstGeom>
          <a:noFill/>
          <a:ln>
            <a:noFill/>
          </a:ln>
        </p:spPr>
      </p:pic>
      <p:sp>
        <p:nvSpPr>
          <p:cNvPr id="907" name="Google Shape;907;p107"/>
          <p:cNvSpPr/>
          <p:nvPr>
            <p:ph idx="2" type="pic"/>
          </p:nvPr>
        </p:nvSpPr>
        <p:spPr>
          <a:xfrm>
            <a:off x="1553775" y="1477225"/>
            <a:ext cx="2097300" cy="2097300"/>
          </a:xfrm>
          <a:prstGeom prst="rect">
            <a:avLst/>
          </a:prstGeom>
          <a:noFill/>
          <a:ln>
            <a:noFill/>
          </a:ln>
        </p:spPr>
      </p:sp>
      <p:sp>
        <p:nvSpPr>
          <p:cNvPr id="908" name="Google Shape;908;p107"/>
          <p:cNvSpPr txBox="1"/>
          <p:nvPr>
            <p:ph type="title"/>
          </p:nvPr>
        </p:nvSpPr>
        <p:spPr>
          <a:xfrm>
            <a:off x="4003050" y="1722150"/>
            <a:ext cx="3431100" cy="11400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09" name="Google Shape;909;p107"/>
          <p:cNvSpPr txBox="1"/>
          <p:nvPr>
            <p:ph idx="1" type="subTitle"/>
          </p:nvPr>
        </p:nvSpPr>
        <p:spPr>
          <a:xfrm>
            <a:off x="4003050" y="2946800"/>
            <a:ext cx="3431100" cy="7998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2"/>
              </a:buClr>
              <a:buSzPts val="1400"/>
              <a:buNone/>
              <a:defRPr>
                <a:solidFill>
                  <a:schemeClr val="accent2"/>
                </a:solidFill>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None/>
              <a:defRPr/>
            </a:lvl5pPr>
            <a:lvl6pPr lvl="5" rtl="0">
              <a:lnSpc>
                <a:spcPct val="100000"/>
              </a:lnSpc>
              <a:spcBef>
                <a:spcPts val="0"/>
              </a:spcBef>
              <a:spcAft>
                <a:spcPts val="0"/>
              </a:spcAft>
              <a:buSzPts val="900"/>
              <a:buNone/>
              <a:defRPr/>
            </a:lvl6pPr>
            <a:lvl7pPr lvl="6" rtl="0">
              <a:lnSpc>
                <a:spcPct val="100000"/>
              </a:lnSpc>
              <a:spcBef>
                <a:spcPts val="0"/>
              </a:spcBef>
              <a:spcAft>
                <a:spcPts val="0"/>
              </a:spcAft>
              <a:buSzPts val="900"/>
              <a:buNone/>
              <a:defRPr/>
            </a:lvl7pPr>
            <a:lvl8pPr lvl="7" rtl="0">
              <a:lnSpc>
                <a:spcPct val="100000"/>
              </a:lnSpc>
              <a:spcBef>
                <a:spcPts val="0"/>
              </a:spcBef>
              <a:spcAft>
                <a:spcPts val="0"/>
              </a:spcAft>
              <a:buSzPts val="800"/>
              <a:buNone/>
              <a:defRPr/>
            </a:lvl8pPr>
            <a:lvl9pPr lvl="8" rtl="0">
              <a:lnSpc>
                <a:spcPct val="100000"/>
              </a:lnSpc>
              <a:spcBef>
                <a:spcPts val="0"/>
              </a:spcBef>
              <a:spcAft>
                <a:spcPts val="0"/>
              </a:spcAft>
              <a:buSzPts val="800"/>
              <a:buNone/>
              <a:defRPr/>
            </a:lvl9pPr>
          </a:lstStyle>
          <a:p/>
        </p:txBody>
      </p:sp>
      <p:pic>
        <p:nvPicPr>
          <p:cNvPr id="910" name="Google Shape;910;p107"/>
          <p:cNvPicPr preferRelativeResize="0"/>
          <p:nvPr/>
        </p:nvPicPr>
        <p:blipFill>
          <a:blip r:embed="rId5">
            <a:alphaModFix/>
          </a:blip>
          <a:stretch>
            <a:fillRect/>
          </a:stretch>
        </p:blipFill>
        <p:spPr>
          <a:xfrm>
            <a:off x="6858000" y="1315874"/>
            <a:ext cx="914400" cy="20726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 White">
  <p:cSld name="TITLE_1">
    <p:spTree>
      <p:nvGrpSpPr>
        <p:cNvPr id="54" name="Shape 54"/>
        <p:cNvGrpSpPr/>
        <p:nvPr/>
      </p:nvGrpSpPr>
      <p:grpSpPr>
        <a:xfrm>
          <a:off x="0" y="0"/>
          <a:ext cx="0" cy="0"/>
          <a:chOff x="0" y="0"/>
          <a:chExt cx="0" cy="0"/>
        </a:xfrm>
      </p:grpSpPr>
      <p:pic>
        <p:nvPicPr>
          <p:cNvPr id="55" name="Google Shape;55;p14"/>
          <p:cNvPicPr preferRelativeResize="0"/>
          <p:nvPr/>
        </p:nvPicPr>
        <p:blipFill rotWithShape="1">
          <a:blip r:embed="rId2">
            <a:alphaModFix/>
          </a:blip>
          <a:srcRect b="0" l="0" r="0" t="0"/>
          <a:stretch/>
        </p:blipFill>
        <p:spPr>
          <a:xfrm>
            <a:off x="-1" y="-1"/>
            <a:ext cx="9144003" cy="5143501"/>
          </a:xfrm>
          <a:prstGeom prst="rect">
            <a:avLst/>
          </a:prstGeom>
          <a:noFill/>
          <a:ln>
            <a:noFill/>
          </a:ln>
        </p:spPr>
      </p:pic>
      <p:sp>
        <p:nvSpPr>
          <p:cNvPr id="56" name="Google Shape;56;p14"/>
          <p:cNvSpPr txBox="1"/>
          <p:nvPr>
            <p:ph type="ctrTitle"/>
          </p:nvPr>
        </p:nvSpPr>
        <p:spPr>
          <a:xfrm>
            <a:off x="571500" y="1152075"/>
            <a:ext cx="5719500" cy="1710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4000"/>
              <a:buNone/>
              <a:defRPr sz="4000"/>
            </a:lvl1pPr>
            <a:lvl2pPr lvl="1" rtl="0">
              <a:lnSpc>
                <a:spcPct val="90000"/>
              </a:lnSpc>
              <a:spcBef>
                <a:spcPts val="0"/>
              </a:spcBef>
              <a:spcAft>
                <a:spcPts val="0"/>
              </a:spcAft>
              <a:buClr>
                <a:schemeClr val="lt1"/>
              </a:buClr>
              <a:buSzPts val="4000"/>
              <a:buNone/>
              <a:defRPr sz="4000">
                <a:solidFill>
                  <a:schemeClr val="lt1"/>
                </a:solidFill>
              </a:defRPr>
            </a:lvl2pPr>
            <a:lvl3pPr lvl="2" rtl="0">
              <a:lnSpc>
                <a:spcPct val="90000"/>
              </a:lnSpc>
              <a:spcBef>
                <a:spcPts val="0"/>
              </a:spcBef>
              <a:spcAft>
                <a:spcPts val="0"/>
              </a:spcAft>
              <a:buClr>
                <a:schemeClr val="lt1"/>
              </a:buClr>
              <a:buSzPts val="4000"/>
              <a:buNone/>
              <a:defRPr sz="4000">
                <a:solidFill>
                  <a:schemeClr val="lt1"/>
                </a:solidFill>
              </a:defRPr>
            </a:lvl3pPr>
            <a:lvl4pPr lvl="3" rtl="0">
              <a:lnSpc>
                <a:spcPct val="90000"/>
              </a:lnSpc>
              <a:spcBef>
                <a:spcPts val="0"/>
              </a:spcBef>
              <a:spcAft>
                <a:spcPts val="0"/>
              </a:spcAft>
              <a:buClr>
                <a:schemeClr val="lt1"/>
              </a:buClr>
              <a:buSzPts val="4000"/>
              <a:buNone/>
              <a:defRPr sz="4000">
                <a:solidFill>
                  <a:schemeClr val="lt1"/>
                </a:solidFill>
              </a:defRPr>
            </a:lvl4pPr>
            <a:lvl5pPr lvl="4" rtl="0">
              <a:lnSpc>
                <a:spcPct val="90000"/>
              </a:lnSpc>
              <a:spcBef>
                <a:spcPts val="0"/>
              </a:spcBef>
              <a:spcAft>
                <a:spcPts val="0"/>
              </a:spcAft>
              <a:buClr>
                <a:schemeClr val="lt1"/>
              </a:buClr>
              <a:buSzPts val="4000"/>
              <a:buNone/>
              <a:defRPr sz="4000">
                <a:solidFill>
                  <a:schemeClr val="lt1"/>
                </a:solidFill>
              </a:defRPr>
            </a:lvl5pPr>
            <a:lvl6pPr lvl="5" rtl="0">
              <a:lnSpc>
                <a:spcPct val="90000"/>
              </a:lnSpc>
              <a:spcBef>
                <a:spcPts val="0"/>
              </a:spcBef>
              <a:spcAft>
                <a:spcPts val="0"/>
              </a:spcAft>
              <a:buClr>
                <a:schemeClr val="lt1"/>
              </a:buClr>
              <a:buSzPts val="4000"/>
              <a:buNone/>
              <a:defRPr sz="4000">
                <a:solidFill>
                  <a:schemeClr val="lt1"/>
                </a:solidFill>
              </a:defRPr>
            </a:lvl6pPr>
            <a:lvl7pPr lvl="6" rtl="0">
              <a:lnSpc>
                <a:spcPct val="90000"/>
              </a:lnSpc>
              <a:spcBef>
                <a:spcPts val="0"/>
              </a:spcBef>
              <a:spcAft>
                <a:spcPts val="0"/>
              </a:spcAft>
              <a:buClr>
                <a:schemeClr val="lt1"/>
              </a:buClr>
              <a:buSzPts val="4000"/>
              <a:buNone/>
              <a:defRPr sz="4000">
                <a:solidFill>
                  <a:schemeClr val="lt1"/>
                </a:solidFill>
              </a:defRPr>
            </a:lvl7pPr>
            <a:lvl8pPr lvl="7" rtl="0">
              <a:lnSpc>
                <a:spcPct val="90000"/>
              </a:lnSpc>
              <a:spcBef>
                <a:spcPts val="0"/>
              </a:spcBef>
              <a:spcAft>
                <a:spcPts val="0"/>
              </a:spcAft>
              <a:buClr>
                <a:schemeClr val="lt1"/>
              </a:buClr>
              <a:buSzPts val="4000"/>
              <a:buNone/>
              <a:defRPr sz="4000">
                <a:solidFill>
                  <a:schemeClr val="lt1"/>
                </a:solidFill>
              </a:defRPr>
            </a:lvl8pPr>
            <a:lvl9pPr lvl="8" rtl="0">
              <a:lnSpc>
                <a:spcPct val="90000"/>
              </a:lnSpc>
              <a:spcBef>
                <a:spcPts val="0"/>
              </a:spcBef>
              <a:spcAft>
                <a:spcPts val="0"/>
              </a:spcAft>
              <a:buClr>
                <a:schemeClr val="lt1"/>
              </a:buClr>
              <a:buSzPts val="4000"/>
              <a:buNone/>
              <a:defRPr sz="4000">
                <a:solidFill>
                  <a:schemeClr val="lt1"/>
                </a:solidFill>
              </a:defRPr>
            </a:lvl9pPr>
          </a:lstStyle>
          <a:p/>
        </p:txBody>
      </p:sp>
      <p:sp>
        <p:nvSpPr>
          <p:cNvPr id="57" name="Google Shape;57;p14"/>
          <p:cNvSpPr txBox="1"/>
          <p:nvPr>
            <p:ph idx="1" type="subTitle"/>
          </p:nvPr>
        </p:nvSpPr>
        <p:spPr>
          <a:xfrm>
            <a:off x="571500" y="4300775"/>
            <a:ext cx="2857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1"/>
              </a:buClr>
              <a:buSzPts val="2800"/>
              <a:buNone/>
              <a:defRPr sz="2800">
                <a:solidFill>
                  <a:schemeClr val="accent1"/>
                </a:solidFill>
              </a:defRPr>
            </a:lvl2pPr>
            <a:lvl3pPr lvl="2" rtl="0" algn="ctr">
              <a:lnSpc>
                <a:spcPct val="100000"/>
              </a:lnSpc>
              <a:spcBef>
                <a:spcPts val="0"/>
              </a:spcBef>
              <a:spcAft>
                <a:spcPts val="0"/>
              </a:spcAft>
              <a:buClr>
                <a:schemeClr val="accent1"/>
              </a:buClr>
              <a:buSzPts val="2800"/>
              <a:buNone/>
              <a:defRPr sz="2800">
                <a:solidFill>
                  <a:schemeClr val="accent1"/>
                </a:solidFill>
              </a:defRPr>
            </a:lvl3pPr>
            <a:lvl4pPr lvl="3" rtl="0" algn="ctr">
              <a:lnSpc>
                <a:spcPct val="100000"/>
              </a:lnSpc>
              <a:spcBef>
                <a:spcPts val="0"/>
              </a:spcBef>
              <a:spcAft>
                <a:spcPts val="0"/>
              </a:spcAft>
              <a:buClr>
                <a:schemeClr val="accent1"/>
              </a:buClr>
              <a:buSzPts val="2800"/>
              <a:buNone/>
              <a:defRPr sz="2800">
                <a:solidFill>
                  <a:schemeClr val="accent1"/>
                </a:solidFill>
              </a:defRPr>
            </a:lvl4pPr>
            <a:lvl5pPr lvl="4" rtl="0" algn="ctr">
              <a:lnSpc>
                <a:spcPct val="100000"/>
              </a:lnSpc>
              <a:spcBef>
                <a:spcPts val="0"/>
              </a:spcBef>
              <a:spcAft>
                <a:spcPts val="0"/>
              </a:spcAft>
              <a:buClr>
                <a:schemeClr val="accent1"/>
              </a:buClr>
              <a:buSzPts val="2800"/>
              <a:buNone/>
              <a:defRPr sz="2800">
                <a:solidFill>
                  <a:schemeClr val="accent1"/>
                </a:solidFill>
              </a:defRPr>
            </a:lvl5pPr>
            <a:lvl6pPr lvl="5" rtl="0" algn="ctr">
              <a:lnSpc>
                <a:spcPct val="100000"/>
              </a:lnSpc>
              <a:spcBef>
                <a:spcPts val="0"/>
              </a:spcBef>
              <a:spcAft>
                <a:spcPts val="0"/>
              </a:spcAft>
              <a:buClr>
                <a:schemeClr val="accent1"/>
              </a:buClr>
              <a:buSzPts val="2800"/>
              <a:buNone/>
              <a:defRPr sz="2800">
                <a:solidFill>
                  <a:schemeClr val="accent1"/>
                </a:solidFill>
              </a:defRPr>
            </a:lvl6pPr>
            <a:lvl7pPr lvl="6" rtl="0" algn="ctr">
              <a:lnSpc>
                <a:spcPct val="100000"/>
              </a:lnSpc>
              <a:spcBef>
                <a:spcPts val="0"/>
              </a:spcBef>
              <a:spcAft>
                <a:spcPts val="0"/>
              </a:spcAft>
              <a:buClr>
                <a:schemeClr val="accent1"/>
              </a:buClr>
              <a:buSzPts val="2800"/>
              <a:buNone/>
              <a:defRPr sz="2800">
                <a:solidFill>
                  <a:schemeClr val="accent1"/>
                </a:solidFill>
              </a:defRPr>
            </a:lvl7pPr>
            <a:lvl8pPr lvl="7" rtl="0" algn="ctr">
              <a:lnSpc>
                <a:spcPct val="100000"/>
              </a:lnSpc>
              <a:spcBef>
                <a:spcPts val="0"/>
              </a:spcBef>
              <a:spcAft>
                <a:spcPts val="0"/>
              </a:spcAft>
              <a:buClr>
                <a:schemeClr val="accent1"/>
              </a:buClr>
              <a:buSzPts val="2800"/>
              <a:buNone/>
              <a:defRPr sz="2800">
                <a:solidFill>
                  <a:schemeClr val="accent1"/>
                </a:solidFill>
              </a:defRPr>
            </a:lvl8pPr>
            <a:lvl9pPr lvl="8" rtl="0" algn="ctr">
              <a:lnSpc>
                <a:spcPct val="100000"/>
              </a:lnSpc>
              <a:spcBef>
                <a:spcPts val="0"/>
              </a:spcBef>
              <a:spcAft>
                <a:spcPts val="0"/>
              </a:spcAft>
              <a:buClr>
                <a:schemeClr val="accent1"/>
              </a:buClr>
              <a:buSzPts val="2800"/>
              <a:buNone/>
              <a:defRPr sz="2800">
                <a:solidFill>
                  <a:schemeClr val="accent1"/>
                </a:solidFill>
              </a:defRPr>
            </a:lvl9pPr>
          </a:lstStyle>
          <a:p/>
        </p:txBody>
      </p:sp>
      <p:sp>
        <p:nvSpPr>
          <p:cNvPr id="58" name="Google Shape;58;p14"/>
          <p:cNvSpPr txBox="1"/>
          <p:nvPr>
            <p:ph idx="2" type="subTitle"/>
          </p:nvPr>
        </p:nvSpPr>
        <p:spPr>
          <a:xfrm>
            <a:off x="571500" y="3069300"/>
            <a:ext cx="5143500" cy="5760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800"/>
              <a:buNone/>
              <a:defRPr b="0" sz="1800">
                <a:solidFill>
                  <a:srgbClr val="8D9EBC"/>
                </a:solidFill>
              </a:defRPr>
            </a:lvl1pPr>
            <a:lvl2pPr lvl="1" rtl="0">
              <a:spcBef>
                <a:spcPts val="0"/>
              </a:spcBef>
              <a:spcAft>
                <a:spcPts val="0"/>
              </a:spcAft>
              <a:buClr>
                <a:srgbClr val="8D9EBC"/>
              </a:buClr>
              <a:buSzPts val="1200"/>
              <a:buNone/>
              <a:defRPr>
                <a:solidFill>
                  <a:srgbClr val="8D9EBC"/>
                </a:solidFill>
              </a:defRPr>
            </a:lvl2pPr>
            <a:lvl3pPr lvl="2" rtl="0">
              <a:spcBef>
                <a:spcPts val="0"/>
              </a:spcBef>
              <a:spcAft>
                <a:spcPts val="0"/>
              </a:spcAft>
              <a:buClr>
                <a:srgbClr val="8D9EBC"/>
              </a:buClr>
              <a:buSzPts val="1200"/>
              <a:buNone/>
              <a:defRPr>
                <a:solidFill>
                  <a:srgbClr val="8D9EBC"/>
                </a:solidFill>
              </a:defRPr>
            </a:lvl3pPr>
            <a:lvl4pPr lvl="3" rtl="0">
              <a:spcBef>
                <a:spcPts val="0"/>
              </a:spcBef>
              <a:spcAft>
                <a:spcPts val="0"/>
              </a:spcAft>
              <a:buClr>
                <a:srgbClr val="8D9EBC"/>
              </a:buClr>
              <a:buSzPts val="1000"/>
              <a:buNone/>
              <a:defRPr>
                <a:solidFill>
                  <a:srgbClr val="8D9EBC"/>
                </a:solidFill>
              </a:defRPr>
            </a:lvl4pPr>
            <a:lvl5pPr lvl="4" rtl="0">
              <a:spcBef>
                <a:spcPts val="0"/>
              </a:spcBef>
              <a:spcAft>
                <a:spcPts val="0"/>
              </a:spcAft>
              <a:buClr>
                <a:srgbClr val="8D9EBC"/>
              </a:buClr>
              <a:buSzPts val="1000"/>
              <a:buNone/>
              <a:defRPr>
                <a:solidFill>
                  <a:srgbClr val="8D9EBC"/>
                </a:solidFill>
              </a:defRPr>
            </a:lvl5pPr>
            <a:lvl6pPr lvl="5" rtl="0">
              <a:spcBef>
                <a:spcPts val="0"/>
              </a:spcBef>
              <a:spcAft>
                <a:spcPts val="0"/>
              </a:spcAft>
              <a:buClr>
                <a:srgbClr val="8D9EBC"/>
              </a:buClr>
              <a:buSzPts val="900"/>
              <a:buNone/>
              <a:defRPr>
                <a:solidFill>
                  <a:srgbClr val="8D9EBC"/>
                </a:solidFill>
              </a:defRPr>
            </a:lvl6pPr>
            <a:lvl7pPr lvl="6" rtl="0">
              <a:spcBef>
                <a:spcPts val="0"/>
              </a:spcBef>
              <a:spcAft>
                <a:spcPts val="0"/>
              </a:spcAft>
              <a:buClr>
                <a:srgbClr val="8D9EBC"/>
              </a:buClr>
              <a:buSzPts val="900"/>
              <a:buNone/>
              <a:defRPr>
                <a:solidFill>
                  <a:srgbClr val="8D9EBC"/>
                </a:solidFill>
              </a:defRPr>
            </a:lvl7pPr>
            <a:lvl8pPr lvl="7" rtl="0">
              <a:spcBef>
                <a:spcPts val="0"/>
              </a:spcBef>
              <a:spcAft>
                <a:spcPts val="0"/>
              </a:spcAft>
              <a:buClr>
                <a:srgbClr val="8D9EBC"/>
              </a:buClr>
              <a:buSzPts val="800"/>
              <a:buNone/>
              <a:defRPr>
                <a:solidFill>
                  <a:srgbClr val="8D9EBC"/>
                </a:solidFill>
              </a:defRPr>
            </a:lvl8pPr>
            <a:lvl9pPr lvl="8" rtl="0">
              <a:spcBef>
                <a:spcPts val="0"/>
              </a:spcBef>
              <a:spcAft>
                <a:spcPts val="0"/>
              </a:spcAft>
              <a:buClr>
                <a:srgbClr val="8D9EBC"/>
              </a:buClr>
              <a:buSzPts val="800"/>
              <a:buNone/>
              <a:defRPr>
                <a:solidFill>
                  <a:srgbClr val="8D9EBC"/>
                </a:solidFill>
              </a:defRPr>
            </a:lvl9pPr>
          </a:lstStyle>
          <a:p/>
        </p:txBody>
      </p:sp>
      <p:pic>
        <p:nvPicPr>
          <p:cNvPr id="59" name="Google Shape;59;p14"/>
          <p:cNvPicPr preferRelativeResize="0"/>
          <p:nvPr/>
        </p:nvPicPr>
        <p:blipFill>
          <a:blip r:embed="rId3">
            <a:alphaModFix/>
          </a:blip>
          <a:stretch>
            <a:fillRect/>
          </a:stretch>
        </p:blipFill>
        <p:spPr>
          <a:xfrm>
            <a:off x="571500" y="576074"/>
            <a:ext cx="914400" cy="207264"/>
          </a:xfrm>
          <a:prstGeom prst="rect">
            <a:avLst/>
          </a:prstGeom>
          <a:noFill/>
          <a:ln>
            <a:noFill/>
          </a:ln>
        </p:spPr>
      </p:pic>
      <p:sp>
        <p:nvSpPr>
          <p:cNvPr id="60" name="Google Shape;60;p14"/>
          <p:cNvSpPr txBox="1"/>
          <p:nvPr/>
        </p:nvSpPr>
        <p:spPr>
          <a:xfrm>
            <a:off x="571500" y="4747200"/>
            <a:ext cx="2971800" cy="9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 White">
  <p:cSld name="TITLE_1_1_1_1">
    <p:spTree>
      <p:nvGrpSpPr>
        <p:cNvPr id="61" name="Shape 61"/>
        <p:cNvGrpSpPr/>
        <p:nvPr/>
      </p:nvGrpSpPr>
      <p:grpSpPr>
        <a:xfrm>
          <a:off x="0" y="0"/>
          <a:ext cx="0" cy="0"/>
          <a:chOff x="0" y="0"/>
          <a:chExt cx="0" cy="0"/>
        </a:xfrm>
      </p:grpSpPr>
      <p:pic>
        <p:nvPicPr>
          <p:cNvPr id="62" name="Google Shape;62;p15"/>
          <p:cNvPicPr preferRelativeResize="0"/>
          <p:nvPr/>
        </p:nvPicPr>
        <p:blipFill rotWithShape="1">
          <a:blip r:embed="rId2">
            <a:alphaModFix/>
          </a:blip>
          <a:srcRect b="0" l="0" r="0" t="0"/>
          <a:stretch/>
        </p:blipFill>
        <p:spPr>
          <a:xfrm>
            <a:off x="-1" y="-1"/>
            <a:ext cx="9144003" cy="5143501"/>
          </a:xfrm>
          <a:prstGeom prst="rect">
            <a:avLst/>
          </a:prstGeom>
          <a:noFill/>
          <a:ln>
            <a:noFill/>
          </a:ln>
        </p:spPr>
      </p:pic>
      <p:sp>
        <p:nvSpPr>
          <p:cNvPr id="63" name="Google Shape;63;p15"/>
          <p:cNvSpPr txBox="1"/>
          <p:nvPr>
            <p:ph type="ctrTitle"/>
          </p:nvPr>
        </p:nvSpPr>
        <p:spPr>
          <a:xfrm>
            <a:off x="571500" y="1152075"/>
            <a:ext cx="4576500" cy="1710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4000"/>
              <a:buNone/>
              <a:defRPr sz="4000"/>
            </a:lvl1pPr>
            <a:lvl2pPr lvl="1" rtl="0">
              <a:lnSpc>
                <a:spcPct val="90000"/>
              </a:lnSpc>
              <a:spcBef>
                <a:spcPts val="0"/>
              </a:spcBef>
              <a:spcAft>
                <a:spcPts val="0"/>
              </a:spcAft>
              <a:buClr>
                <a:schemeClr val="lt1"/>
              </a:buClr>
              <a:buSzPts val="4000"/>
              <a:buNone/>
              <a:defRPr sz="4000">
                <a:solidFill>
                  <a:schemeClr val="lt1"/>
                </a:solidFill>
              </a:defRPr>
            </a:lvl2pPr>
            <a:lvl3pPr lvl="2" rtl="0">
              <a:lnSpc>
                <a:spcPct val="90000"/>
              </a:lnSpc>
              <a:spcBef>
                <a:spcPts val="0"/>
              </a:spcBef>
              <a:spcAft>
                <a:spcPts val="0"/>
              </a:spcAft>
              <a:buClr>
                <a:schemeClr val="lt1"/>
              </a:buClr>
              <a:buSzPts val="4000"/>
              <a:buNone/>
              <a:defRPr sz="4000">
                <a:solidFill>
                  <a:schemeClr val="lt1"/>
                </a:solidFill>
              </a:defRPr>
            </a:lvl3pPr>
            <a:lvl4pPr lvl="3" rtl="0">
              <a:lnSpc>
                <a:spcPct val="90000"/>
              </a:lnSpc>
              <a:spcBef>
                <a:spcPts val="0"/>
              </a:spcBef>
              <a:spcAft>
                <a:spcPts val="0"/>
              </a:spcAft>
              <a:buClr>
                <a:schemeClr val="lt1"/>
              </a:buClr>
              <a:buSzPts val="4000"/>
              <a:buNone/>
              <a:defRPr sz="4000">
                <a:solidFill>
                  <a:schemeClr val="lt1"/>
                </a:solidFill>
              </a:defRPr>
            </a:lvl4pPr>
            <a:lvl5pPr lvl="4" rtl="0">
              <a:lnSpc>
                <a:spcPct val="90000"/>
              </a:lnSpc>
              <a:spcBef>
                <a:spcPts val="0"/>
              </a:spcBef>
              <a:spcAft>
                <a:spcPts val="0"/>
              </a:spcAft>
              <a:buClr>
                <a:schemeClr val="lt1"/>
              </a:buClr>
              <a:buSzPts val="4000"/>
              <a:buNone/>
              <a:defRPr sz="4000">
                <a:solidFill>
                  <a:schemeClr val="lt1"/>
                </a:solidFill>
              </a:defRPr>
            </a:lvl5pPr>
            <a:lvl6pPr lvl="5" rtl="0">
              <a:lnSpc>
                <a:spcPct val="90000"/>
              </a:lnSpc>
              <a:spcBef>
                <a:spcPts val="0"/>
              </a:spcBef>
              <a:spcAft>
                <a:spcPts val="0"/>
              </a:spcAft>
              <a:buClr>
                <a:schemeClr val="lt1"/>
              </a:buClr>
              <a:buSzPts val="4000"/>
              <a:buNone/>
              <a:defRPr sz="4000">
                <a:solidFill>
                  <a:schemeClr val="lt1"/>
                </a:solidFill>
              </a:defRPr>
            </a:lvl6pPr>
            <a:lvl7pPr lvl="6" rtl="0">
              <a:lnSpc>
                <a:spcPct val="90000"/>
              </a:lnSpc>
              <a:spcBef>
                <a:spcPts val="0"/>
              </a:spcBef>
              <a:spcAft>
                <a:spcPts val="0"/>
              </a:spcAft>
              <a:buClr>
                <a:schemeClr val="lt1"/>
              </a:buClr>
              <a:buSzPts val="4000"/>
              <a:buNone/>
              <a:defRPr sz="4000">
                <a:solidFill>
                  <a:schemeClr val="lt1"/>
                </a:solidFill>
              </a:defRPr>
            </a:lvl7pPr>
            <a:lvl8pPr lvl="7" rtl="0">
              <a:lnSpc>
                <a:spcPct val="90000"/>
              </a:lnSpc>
              <a:spcBef>
                <a:spcPts val="0"/>
              </a:spcBef>
              <a:spcAft>
                <a:spcPts val="0"/>
              </a:spcAft>
              <a:buClr>
                <a:schemeClr val="lt1"/>
              </a:buClr>
              <a:buSzPts val="4000"/>
              <a:buNone/>
              <a:defRPr sz="4000">
                <a:solidFill>
                  <a:schemeClr val="lt1"/>
                </a:solidFill>
              </a:defRPr>
            </a:lvl8pPr>
            <a:lvl9pPr lvl="8" rtl="0">
              <a:lnSpc>
                <a:spcPct val="90000"/>
              </a:lnSpc>
              <a:spcBef>
                <a:spcPts val="0"/>
              </a:spcBef>
              <a:spcAft>
                <a:spcPts val="0"/>
              </a:spcAft>
              <a:buClr>
                <a:schemeClr val="lt1"/>
              </a:buClr>
              <a:buSzPts val="4000"/>
              <a:buNone/>
              <a:defRPr sz="4000">
                <a:solidFill>
                  <a:schemeClr val="lt1"/>
                </a:solidFill>
              </a:defRPr>
            </a:lvl9pPr>
          </a:lstStyle>
          <a:p/>
        </p:txBody>
      </p:sp>
      <p:sp>
        <p:nvSpPr>
          <p:cNvPr id="64" name="Google Shape;64;p15"/>
          <p:cNvSpPr txBox="1"/>
          <p:nvPr>
            <p:ph idx="1" type="subTitle"/>
          </p:nvPr>
        </p:nvSpPr>
        <p:spPr>
          <a:xfrm>
            <a:off x="571500" y="4300775"/>
            <a:ext cx="2857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65" name="Google Shape;65;p15"/>
          <p:cNvSpPr txBox="1"/>
          <p:nvPr>
            <p:ph idx="2" type="subTitle"/>
          </p:nvPr>
        </p:nvSpPr>
        <p:spPr>
          <a:xfrm>
            <a:off x="571500" y="3069300"/>
            <a:ext cx="3429000" cy="5760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800"/>
              <a:buNone/>
              <a:defRPr b="0" sz="1800">
                <a:solidFill>
                  <a:srgbClr val="8D9EBC"/>
                </a:solidFill>
              </a:defRPr>
            </a:lvl1pPr>
            <a:lvl2pPr lvl="1" rtl="0">
              <a:spcBef>
                <a:spcPts val="0"/>
              </a:spcBef>
              <a:spcAft>
                <a:spcPts val="0"/>
              </a:spcAft>
              <a:buClr>
                <a:srgbClr val="8D9EBC"/>
              </a:buClr>
              <a:buSzPts val="1200"/>
              <a:buNone/>
              <a:defRPr>
                <a:solidFill>
                  <a:srgbClr val="8D9EBC"/>
                </a:solidFill>
              </a:defRPr>
            </a:lvl2pPr>
            <a:lvl3pPr lvl="2" rtl="0">
              <a:spcBef>
                <a:spcPts val="0"/>
              </a:spcBef>
              <a:spcAft>
                <a:spcPts val="0"/>
              </a:spcAft>
              <a:buClr>
                <a:srgbClr val="8D9EBC"/>
              </a:buClr>
              <a:buSzPts val="1200"/>
              <a:buNone/>
              <a:defRPr>
                <a:solidFill>
                  <a:srgbClr val="8D9EBC"/>
                </a:solidFill>
              </a:defRPr>
            </a:lvl3pPr>
            <a:lvl4pPr lvl="3" rtl="0">
              <a:spcBef>
                <a:spcPts val="0"/>
              </a:spcBef>
              <a:spcAft>
                <a:spcPts val="0"/>
              </a:spcAft>
              <a:buClr>
                <a:srgbClr val="8D9EBC"/>
              </a:buClr>
              <a:buSzPts val="1000"/>
              <a:buNone/>
              <a:defRPr>
                <a:solidFill>
                  <a:srgbClr val="8D9EBC"/>
                </a:solidFill>
              </a:defRPr>
            </a:lvl4pPr>
            <a:lvl5pPr lvl="4" rtl="0">
              <a:spcBef>
                <a:spcPts val="0"/>
              </a:spcBef>
              <a:spcAft>
                <a:spcPts val="0"/>
              </a:spcAft>
              <a:buClr>
                <a:srgbClr val="8D9EBC"/>
              </a:buClr>
              <a:buSzPts val="1000"/>
              <a:buNone/>
              <a:defRPr>
                <a:solidFill>
                  <a:srgbClr val="8D9EBC"/>
                </a:solidFill>
              </a:defRPr>
            </a:lvl5pPr>
            <a:lvl6pPr lvl="5" rtl="0">
              <a:spcBef>
                <a:spcPts val="0"/>
              </a:spcBef>
              <a:spcAft>
                <a:spcPts val="0"/>
              </a:spcAft>
              <a:buClr>
                <a:srgbClr val="8D9EBC"/>
              </a:buClr>
              <a:buSzPts val="900"/>
              <a:buNone/>
              <a:defRPr>
                <a:solidFill>
                  <a:srgbClr val="8D9EBC"/>
                </a:solidFill>
              </a:defRPr>
            </a:lvl6pPr>
            <a:lvl7pPr lvl="6" rtl="0">
              <a:spcBef>
                <a:spcPts val="0"/>
              </a:spcBef>
              <a:spcAft>
                <a:spcPts val="0"/>
              </a:spcAft>
              <a:buClr>
                <a:srgbClr val="8D9EBC"/>
              </a:buClr>
              <a:buSzPts val="900"/>
              <a:buNone/>
              <a:defRPr>
                <a:solidFill>
                  <a:srgbClr val="8D9EBC"/>
                </a:solidFill>
              </a:defRPr>
            </a:lvl7pPr>
            <a:lvl8pPr lvl="7" rtl="0">
              <a:spcBef>
                <a:spcPts val="0"/>
              </a:spcBef>
              <a:spcAft>
                <a:spcPts val="0"/>
              </a:spcAft>
              <a:buClr>
                <a:srgbClr val="8D9EBC"/>
              </a:buClr>
              <a:buSzPts val="800"/>
              <a:buNone/>
              <a:defRPr>
                <a:solidFill>
                  <a:srgbClr val="8D9EBC"/>
                </a:solidFill>
              </a:defRPr>
            </a:lvl8pPr>
            <a:lvl9pPr lvl="8" rtl="0">
              <a:spcBef>
                <a:spcPts val="0"/>
              </a:spcBef>
              <a:spcAft>
                <a:spcPts val="0"/>
              </a:spcAft>
              <a:buClr>
                <a:srgbClr val="8D9EBC"/>
              </a:buClr>
              <a:buSzPts val="800"/>
              <a:buNone/>
              <a:defRPr>
                <a:solidFill>
                  <a:srgbClr val="8D9EBC"/>
                </a:solidFill>
              </a:defRPr>
            </a:lvl9pPr>
          </a:lstStyle>
          <a:p/>
        </p:txBody>
      </p:sp>
      <p:pic>
        <p:nvPicPr>
          <p:cNvPr id="66" name="Google Shape;66;p15"/>
          <p:cNvPicPr preferRelativeResize="0"/>
          <p:nvPr/>
        </p:nvPicPr>
        <p:blipFill>
          <a:blip r:embed="rId3">
            <a:alphaModFix/>
          </a:blip>
          <a:stretch>
            <a:fillRect/>
          </a:stretch>
        </p:blipFill>
        <p:spPr>
          <a:xfrm>
            <a:off x="571500" y="576074"/>
            <a:ext cx="914400" cy="207264"/>
          </a:xfrm>
          <a:prstGeom prst="rect">
            <a:avLst/>
          </a:prstGeom>
          <a:noFill/>
          <a:ln>
            <a:noFill/>
          </a:ln>
        </p:spPr>
      </p:pic>
      <p:sp>
        <p:nvSpPr>
          <p:cNvPr id="67" name="Google Shape;67;p15"/>
          <p:cNvSpPr txBox="1"/>
          <p:nvPr/>
        </p:nvSpPr>
        <p:spPr>
          <a:xfrm>
            <a:off x="571500" y="4747200"/>
            <a:ext cx="2971800" cy="9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 Orange">
  <p:cSld name="TITLE_1_1_1_1_1">
    <p:spTree>
      <p:nvGrpSpPr>
        <p:cNvPr id="68" name="Shape 68"/>
        <p:cNvGrpSpPr/>
        <p:nvPr/>
      </p:nvGrpSpPr>
      <p:grpSpPr>
        <a:xfrm>
          <a:off x="0" y="0"/>
          <a:ext cx="0" cy="0"/>
          <a:chOff x="0" y="0"/>
          <a:chExt cx="0" cy="0"/>
        </a:xfrm>
      </p:grpSpPr>
      <p:pic>
        <p:nvPicPr>
          <p:cNvPr id="69" name="Google Shape;69;p16"/>
          <p:cNvPicPr preferRelativeResize="0"/>
          <p:nvPr/>
        </p:nvPicPr>
        <p:blipFill rotWithShape="1">
          <a:blip r:embed="rId2">
            <a:alphaModFix/>
          </a:blip>
          <a:srcRect b="49" l="0" r="0" t="39"/>
          <a:stretch/>
        </p:blipFill>
        <p:spPr>
          <a:xfrm>
            <a:off x="-1" y="-1"/>
            <a:ext cx="9144003" cy="5143501"/>
          </a:xfrm>
          <a:prstGeom prst="rect">
            <a:avLst/>
          </a:prstGeom>
          <a:noFill/>
          <a:ln>
            <a:noFill/>
          </a:ln>
        </p:spPr>
      </p:pic>
      <p:sp>
        <p:nvSpPr>
          <p:cNvPr id="70" name="Google Shape;70;p16"/>
          <p:cNvSpPr txBox="1"/>
          <p:nvPr>
            <p:ph type="ctrTitle"/>
          </p:nvPr>
        </p:nvSpPr>
        <p:spPr>
          <a:xfrm>
            <a:off x="571500" y="1152075"/>
            <a:ext cx="4576500" cy="1710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1"/>
              </a:buClr>
              <a:buSzPts val="4000"/>
              <a:buNone/>
              <a:defRPr sz="4000">
                <a:solidFill>
                  <a:schemeClr val="lt1"/>
                </a:solidFill>
              </a:defRPr>
            </a:lvl1pPr>
            <a:lvl2pPr lvl="1" rtl="0">
              <a:lnSpc>
                <a:spcPct val="90000"/>
              </a:lnSpc>
              <a:spcBef>
                <a:spcPts val="0"/>
              </a:spcBef>
              <a:spcAft>
                <a:spcPts val="0"/>
              </a:spcAft>
              <a:buClr>
                <a:schemeClr val="lt1"/>
              </a:buClr>
              <a:buSzPts val="4000"/>
              <a:buNone/>
              <a:defRPr sz="4000">
                <a:solidFill>
                  <a:schemeClr val="lt1"/>
                </a:solidFill>
              </a:defRPr>
            </a:lvl2pPr>
            <a:lvl3pPr lvl="2" rtl="0">
              <a:lnSpc>
                <a:spcPct val="90000"/>
              </a:lnSpc>
              <a:spcBef>
                <a:spcPts val="0"/>
              </a:spcBef>
              <a:spcAft>
                <a:spcPts val="0"/>
              </a:spcAft>
              <a:buClr>
                <a:schemeClr val="lt1"/>
              </a:buClr>
              <a:buSzPts val="4000"/>
              <a:buNone/>
              <a:defRPr sz="4000">
                <a:solidFill>
                  <a:schemeClr val="lt1"/>
                </a:solidFill>
              </a:defRPr>
            </a:lvl3pPr>
            <a:lvl4pPr lvl="3" rtl="0">
              <a:lnSpc>
                <a:spcPct val="90000"/>
              </a:lnSpc>
              <a:spcBef>
                <a:spcPts val="0"/>
              </a:spcBef>
              <a:spcAft>
                <a:spcPts val="0"/>
              </a:spcAft>
              <a:buClr>
                <a:schemeClr val="lt1"/>
              </a:buClr>
              <a:buSzPts val="4000"/>
              <a:buNone/>
              <a:defRPr sz="4000">
                <a:solidFill>
                  <a:schemeClr val="lt1"/>
                </a:solidFill>
              </a:defRPr>
            </a:lvl4pPr>
            <a:lvl5pPr lvl="4" rtl="0">
              <a:lnSpc>
                <a:spcPct val="90000"/>
              </a:lnSpc>
              <a:spcBef>
                <a:spcPts val="0"/>
              </a:spcBef>
              <a:spcAft>
                <a:spcPts val="0"/>
              </a:spcAft>
              <a:buClr>
                <a:schemeClr val="lt1"/>
              </a:buClr>
              <a:buSzPts val="4000"/>
              <a:buNone/>
              <a:defRPr sz="4000">
                <a:solidFill>
                  <a:schemeClr val="lt1"/>
                </a:solidFill>
              </a:defRPr>
            </a:lvl5pPr>
            <a:lvl6pPr lvl="5" rtl="0">
              <a:lnSpc>
                <a:spcPct val="90000"/>
              </a:lnSpc>
              <a:spcBef>
                <a:spcPts val="0"/>
              </a:spcBef>
              <a:spcAft>
                <a:spcPts val="0"/>
              </a:spcAft>
              <a:buClr>
                <a:schemeClr val="lt1"/>
              </a:buClr>
              <a:buSzPts val="4000"/>
              <a:buNone/>
              <a:defRPr sz="4000">
                <a:solidFill>
                  <a:schemeClr val="lt1"/>
                </a:solidFill>
              </a:defRPr>
            </a:lvl6pPr>
            <a:lvl7pPr lvl="6" rtl="0">
              <a:lnSpc>
                <a:spcPct val="90000"/>
              </a:lnSpc>
              <a:spcBef>
                <a:spcPts val="0"/>
              </a:spcBef>
              <a:spcAft>
                <a:spcPts val="0"/>
              </a:spcAft>
              <a:buClr>
                <a:schemeClr val="lt1"/>
              </a:buClr>
              <a:buSzPts val="4000"/>
              <a:buNone/>
              <a:defRPr sz="4000">
                <a:solidFill>
                  <a:schemeClr val="lt1"/>
                </a:solidFill>
              </a:defRPr>
            </a:lvl7pPr>
            <a:lvl8pPr lvl="7" rtl="0">
              <a:lnSpc>
                <a:spcPct val="90000"/>
              </a:lnSpc>
              <a:spcBef>
                <a:spcPts val="0"/>
              </a:spcBef>
              <a:spcAft>
                <a:spcPts val="0"/>
              </a:spcAft>
              <a:buClr>
                <a:schemeClr val="lt1"/>
              </a:buClr>
              <a:buSzPts val="4000"/>
              <a:buNone/>
              <a:defRPr sz="4000">
                <a:solidFill>
                  <a:schemeClr val="lt1"/>
                </a:solidFill>
              </a:defRPr>
            </a:lvl8pPr>
            <a:lvl9pPr lvl="8" rtl="0">
              <a:lnSpc>
                <a:spcPct val="90000"/>
              </a:lnSpc>
              <a:spcBef>
                <a:spcPts val="0"/>
              </a:spcBef>
              <a:spcAft>
                <a:spcPts val="0"/>
              </a:spcAft>
              <a:buClr>
                <a:schemeClr val="lt1"/>
              </a:buClr>
              <a:buSzPts val="4000"/>
              <a:buNone/>
              <a:defRPr sz="4000">
                <a:solidFill>
                  <a:schemeClr val="lt1"/>
                </a:solidFill>
              </a:defRPr>
            </a:lvl9pPr>
          </a:lstStyle>
          <a:p/>
        </p:txBody>
      </p:sp>
      <p:sp>
        <p:nvSpPr>
          <p:cNvPr id="71" name="Google Shape;71;p16"/>
          <p:cNvSpPr txBox="1"/>
          <p:nvPr>
            <p:ph idx="1" type="subTitle"/>
          </p:nvPr>
        </p:nvSpPr>
        <p:spPr>
          <a:xfrm>
            <a:off x="571500" y="4300775"/>
            <a:ext cx="2857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800"/>
              <a:buFont typeface="Proxima Nova Semibold"/>
              <a:buNone/>
              <a:defRPr b="0" sz="800">
                <a:solidFill>
                  <a:schemeClr val="lt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lt1"/>
              </a:buClr>
              <a:buSzPts val="2800"/>
              <a:buNone/>
              <a:defRPr sz="2800">
                <a:solidFill>
                  <a:schemeClr val="lt1"/>
                </a:solidFill>
              </a:defRPr>
            </a:lvl2pPr>
            <a:lvl3pPr lvl="2" rtl="0" algn="ctr">
              <a:lnSpc>
                <a:spcPct val="100000"/>
              </a:lnSpc>
              <a:spcBef>
                <a:spcPts val="0"/>
              </a:spcBef>
              <a:spcAft>
                <a:spcPts val="0"/>
              </a:spcAft>
              <a:buClr>
                <a:schemeClr val="lt1"/>
              </a:buClr>
              <a:buSzPts val="2800"/>
              <a:buNone/>
              <a:defRPr sz="2800">
                <a:solidFill>
                  <a:schemeClr val="lt1"/>
                </a:solidFill>
              </a:defRPr>
            </a:lvl3pPr>
            <a:lvl4pPr lvl="3" rtl="0" algn="ctr">
              <a:lnSpc>
                <a:spcPct val="100000"/>
              </a:lnSpc>
              <a:spcBef>
                <a:spcPts val="0"/>
              </a:spcBef>
              <a:spcAft>
                <a:spcPts val="0"/>
              </a:spcAft>
              <a:buClr>
                <a:schemeClr val="lt1"/>
              </a:buClr>
              <a:buSzPts val="2800"/>
              <a:buNone/>
              <a:defRPr sz="2800">
                <a:solidFill>
                  <a:schemeClr val="lt1"/>
                </a:solidFill>
              </a:defRPr>
            </a:lvl4pPr>
            <a:lvl5pPr lvl="4" rtl="0" algn="ctr">
              <a:lnSpc>
                <a:spcPct val="100000"/>
              </a:lnSpc>
              <a:spcBef>
                <a:spcPts val="0"/>
              </a:spcBef>
              <a:spcAft>
                <a:spcPts val="0"/>
              </a:spcAft>
              <a:buClr>
                <a:schemeClr val="lt1"/>
              </a:buClr>
              <a:buSzPts val="2800"/>
              <a:buNone/>
              <a:defRPr sz="2800">
                <a:solidFill>
                  <a:schemeClr val="lt1"/>
                </a:solidFill>
              </a:defRPr>
            </a:lvl5pPr>
            <a:lvl6pPr lvl="5" rtl="0" algn="ctr">
              <a:lnSpc>
                <a:spcPct val="100000"/>
              </a:lnSpc>
              <a:spcBef>
                <a:spcPts val="0"/>
              </a:spcBef>
              <a:spcAft>
                <a:spcPts val="0"/>
              </a:spcAft>
              <a:buClr>
                <a:schemeClr val="lt1"/>
              </a:buClr>
              <a:buSzPts val="2800"/>
              <a:buNone/>
              <a:defRPr sz="2800">
                <a:solidFill>
                  <a:schemeClr val="lt1"/>
                </a:solidFill>
              </a:defRPr>
            </a:lvl6pPr>
            <a:lvl7pPr lvl="6" rtl="0" algn="ctr">
              <a:lnSpc>
                <a:spcPct val="100000"/>
              </a:lnSpc>
              <a:spcBef>
                <a:spcPts val="0"/>
              </a:spcBef>
              <a:spcAft>
                <a:spcPts val="0"/>
              </a:spcAft>
              <a:buClr>
                <a:schemeClr val="lt1"/>
              </a:buClr>
              <a:buSzPts val="2800"/>
              <a:buNone/>
              <a:defRPr sz="2800">
                <a:solidFill>
                  <a:schemeClr val="lt1"/>
                </a:solidFill>
              </a:defRPr>
            </a:lvl7pPr>
            <a:lvl8pPr lvl="7" rtl="0" algn="ctr">
              <a:lnSpc>
                <a:spcPct val="100000"/>
              </a:lnSpc>
              <a:spcBef>
                <a:spcPts val="0"/>
              </a:spcBef>
              <a:spcAft>
                <a:spcPts val="0"/>
              </a:spcAft>
              <a:buClr>
                <a:schemeClr val="lt1"/>
              </a:buClr>
              <a:buSzPts val="2800"/>
              <a:buNone/>
              <a:defRPr sz="2800">
                <a:solidFill>
                  <a:schemeClr val="lt1"/>
                </a:solidFill>
              </a:defRPr>
            </a:lvl8pPr>
            <a:lvl9pPr lvl="8" rtl="0" algn="ctr">
              <a:lnSpc>
                <a:spcPct val="100000"/>
              </a:lnSpc>
              <a:spcBef>
                <a:spcPts val="0"/>
              </a:spcBef>
              <a:spcAft>
                <a:spcPts val="0"/>
              </a:spcAft>
              <a:buClr>
                <a:schemeClr val="lt1"/>
              </a:buClr>
              <a:buSzPts val="2800"/>
              <a:buNone/>
              <a:defRPr sz="2800">
                <a:solidFill>
                  <a:schemeClr val="lt1"/>
                </a:solidFill>
              </a:defRPr>
            </a:lvl9pPr>
          </a:lstStyle>
          <a:p/>
        </p:txBody>
      </p:sp>
      <p:sp>
        <p:nvSpPr>
          <p:cNvPr id="72" name="Google Shape;72;p16"/>
          <p:cNvSpPr txBox="1"/>
          <p:nvPr>
            <p:ph idx="2" type="subTitle"/>
          </p:nvPr>
        </p:nvSpPr>
        <p:spPr>
          <a:xfrm>
            <a:off x="571500" y="3069300"/>
            <a:ext cx="3429000" cy="5760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None/>
              <a:defRPr b="0" sz="1800">
                <a:solidFill>
                  <a:schemeClr val="lt1"/>
                </a:solidFill>
              </a:defRPr>
            </a:lvl1pPr>
            <a:lvl2pPr lvl="1" rtl="0">
              <a:spcBef>
                <a:spcPts val="0"/>
              </a:spcBef>
              <a:spcAft>
                <a:spcPts val="0"/>
              </a:spcAft>
              <a:buClr>
                <a:schemeClr val="lt1"/>
              </a:buClr>
              <a:buSzPts val="1200"/>
              <a:buNone/>
              <a:defRPr>
                <a:solidFill>
                  <a:schemeClr val="lt1"/>
                </a:solidFill>
              </a:defRPr>
            </a:lvl2pPr>
            <a:lvl3pPr lvl="2" rtl="0">
              <a:spcBef>
                <a:spcPts val="0"/>
              </a:spcBef>
              <a:spcAft>
                <a:spcPts val="0"/>
              </a:spcAft>
              <a:buClr>
                <a:schemeClr val="lt1"/>
              </a:buClr>
              <a:buSzPts val="1200"/>
              <a:buNone/>
              <a:defRPr>
                <a:solidFill>
                  <a:schemeClr val="lt1"/>
                </a:solidFill>
              </a:defRPr>
            </a:lvl3pPr>
            <a:lvl4pPr lvl="3" rtl="0">
              <a:spcBef>
                <a:spcPts val="0"/>
              </a:spcBef>
              <a:spcAft>
                <a:spcPts val="0"/>
              </a:spcAft>
              <a:buClr>
                <a:schemeClr val="lt1"/>
              </a:buClr>
              <a:buSzPts val="1000"/>
              <a:buNone/>
              <a:defRPr>
                <a:solidFill>
                  <a:schemeClr val="lt1"/>
                </a:solidFill>
              </a:defRPr>
            </a:lvl4pPr>
            <a:lvl5pPr lvl="4" rtl="0">
              <a:spcBef>
                <a:spcPts val="0"/>
              </a:spcBef>
              <a:spcAft>
                <a:spcPts val="0"/>
              </a:spcAft>
              <a:buClr>
                <a:schemeClr val="lt1"/>
              </a:buClr>
              <a:buSzPts val="1000"/>
              <a:buNone/>
              <a:defRPr>
                <a:solidFill>
                  <a:schemeClr val="lt1"/>
                </a:solidFill>
              </a:defRPr>
            </a:lvl5pPr>
            <a:lvl6pPr lvl="5" rtl="0">
              <a:spcBef>
                <a:spcPts val="0"/>
              </a:spcBef>
              <a:spcAft>
                <a:spcPts val="0"/>
              </a:spcAft>
              <a:buClr>
                <a:schemeClr val="lt1"/>
              </a:buClr>
              <a:buSzPts val="900"/>
              <a:buNone/>
              <a:defRPr>
                <a:solidFill>
                  <a:schemeClr val="lt1"/>
                </a:solidFill>
              </a:defRPr>
            </a:lvl6pPr>
            <a:lvl7pPr lvl="6" rtl="0">
              <a:spcBef>
                <a:spcPts val="0"/>
              </a:spcBef>
              <a:spcAft>
                <a:spcPts val="0"/>
              </a:spcAft>
              <a:buClr>
                <a:schemeClr val="lt1"/>
              </a:buClr>
              <a:buSzPts val="900"/>
              <a:buNone/>
              <a:defRPr>
                <a:solidFill>
                  <a:schemeClr val="lt1"/>
                </a:solidFill>
              </a:defRPr>
            </a:lvl7pPr>
            <a:lvl8pPr lvl="7" rtl="0">
              <a:spcBef>
                <a:spcPts val="0"/>
              </a:spcBef>
              <a:spcAft>
                <a:spcPts val="0"/>
              </a:spcAft>
              <a:buClr>
                <a:schemeClr val="lt1"/>
              </a:buClr>
              <a:buSzPts val="800"/>
              <a:buNone/>
              <a:defRPr>
                <a:solidFill>
                  <a:schemeClr val="lt1"/>
                </a:solidFill>
              </a:defRPr>
            </a:lvl8pPr>
            <a:lvl9pPr lvl="8" rtl="0">
              <a:spcBef>
                <a:spcPts val="0"/>
              </a:spcBef>
              <a:spcAft>
                <a:spcPts val="0"/>
              </a:spcAft>
              <a:buClr>
                <a:schemeClr val="lt1"/>
              </a:buClr>
              <a:buSzPts val="800"/>
              <a:buNone/>
              <a:defRPr>
                <a:solidFill>
                  <a:schemeClr val="lt1"/>
                </a:solidFill>
              </a:defRPr>
            </a:lvl9pPr>
          </a:lstStyle>
          <a:p/>
        </p:txBody>
      </p:sp>
      <p:sp>
        <p:nvSpPr>
          <p:cNvPr id="73" name="Google Shape;73;p16"/>
          <p:cNvSpPr txBox="1"/>
          <p:nvPr/>
        </p:nvSpPr>
        <p:spPr>
          <a:xfrm>
            <a:off x="571500" y="4747200"/>
            <a:ext cx="2971800" cy="9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600">
                <a:solidFill>
                  <a:srgbClr val="E6E7EF"/>
                </a:solidFill>
                <a:latin typeface="Proxima Nova"/>
                <a:ea typeface="Proxima Nova"/>
                <a:cs typeface="Proxima Nova"/>
                <a:sym typeface="Proxima Nova"/>
              </a:rPr>
              <a:t>© 2023 Code42. Confidential &amp; Proprietary Information of Code42 - Do Not Redistribute</a:t>
            </a:r>
            <a:endParaRPr sz="600">
              <a:solidFill>
                <a:srgbClr val="E6E7EF"/>
              </a:solidFill>
              <a:latin typeface="Proxima Nova"/>
              <a:ea typeface="Proxima Nova"/>
              <a:cs typeface="Proxima Nova"/>
              <a:sym typeface="Proxima Nova"/>
            </a:endParaRPr>
          </a:p>
        </p:txBody>
      </p:sp>
      <p:sp>
        <p:nvSpPr>
          <p:cNvPr id="74" name="Google Shape;74;p16"/>
          <p:cNvSpPr/>
          <p:nvPr/>
        </p:nvSpPr>
        <p:spPr>
          <a:xfrm rot="-5400000">
            <a:off x="6553050" y="2562425"/>
            <a:ext cx="2591100" cy="2591100"/>
          </a:xfrm>
          <a:prstGeom prst="rtTriangle">
            <a:avLst/>
          </a:prstGeom>
          <a:gradFill>
            <a:gsLst>
              <a:gs pos="0">
                <a:schemeClr val="accent2"/>
              </a:gs>
              <a:gs pos="100000">
                <a:schemeClr val="accent5"/>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6"/>
          <p:cNvSpPr/>
          <p:nvPr/>
        </p:nvSpPr>
        <p:spPr>
          <a:xfrm rot="10800000">
            <a:off x="6553050" y="0"/>
            <a:ext cx="2591100" cy="25911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 name="Google Shape;76;p16"/>
          <p:cNvPicPr preferRelativeResize="0"/>
          <p:nvPr/>
        </p:nvPicPr>
        <p:blipFill>
          <a:blip r:embed="rId3">
            <a:alphaModFix/>
          </a:blip>
          <a:stretch>
            <a:fillRect/>
          </a:stretch>
        </p:blipFill>
        <p:spPr>
          <a:xfrm>
            <a:off x="515575" y="520150"/>
            <a:ext cx="1027076" cy="3234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 - White" type="secHead">
  <p:cSld name="SECTION_HEADER">
    <p:spTree>
      <p:nvGrpSpPr>
        <p:cNvPr id="77" name="Shape 77"/>
        <p:cNvGrpSpPr/>
        <p:nvPr/>
      </p:nvGrpSpPr>
      <p:grpSpPr>
        <a:xfrm>
          <a:off x="0" y="0"/>
          <a:ext cx="0" cy="0"/>
          <a:chOff x="0" y="0"/>
          <a:chExt cx="0" cy="0"/>
        </a:xfrm>
      </p:grpSpPr>
      <p:pic>
        <p:nvPicPr>
          <p:cNvPr id="78" name="Google Shape;78;p17"/>
          <p:cNvPicPr preferRelativeResize="0"/>
          <p:nvPr/>
        </p:nvPicPr>
        <p:blipFill rotWithShape="1">
          <a:blip r:embed="rId2">
            <a:alphaModFix/>
          </a:blip>
          <a:srcRect b="0" l="0" r="0" t="0"/>
          <a:stretch/>
        </p:blipFill>
        <p:spPr>
          <a:xfrm>
            <a:off x="0" y="0"/>
            <a:ext cx="9144023" cy="5143501"/>
          </a:xfrm>
          <a:prstGeom prst="rect">
            <a:avLst/>
          </a:prstGeom>
          <a:noFill/>
          <a:ln>
            <a:noFill/>
          </a:ln>
        </p:spPr>
      </p:pic>
      <p:sp>
        <p:nvSpPr>
          <p:cNvPr id="79" name="Google Shape;79;p17"/>
          <p:cNvSpPr txBox="1"/>
          <p:nvPr>
            <p:ph type="title"/>
          </p:nvPr>
        </p:nvSpPr>
        <p:spPr>
          <a:xfrm>
            <a:off x="1719075" y="1714500"/>
            <a:ext cx="5139000" cy="11430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3600"/>
              <a:buNone/>
              <a:defRPr sz="3600"/>
            </a:lvl1pPr>
            <a:lvl2pPr lvl="1" rtl="0" algn="ctr">
              <a:lnSpc>
                <a:spcPct val="90000"/>
              </a:lnSpc>
              <a:spcBef>
                <a:spcPts val="0"/>
              </a:spcBef>
              <a:spcAft>
                <a:spcPts val="0"/>
              </a:spcAft>
              <a:buSzPts val="3600"/>
              <a:buNone/>
              <a:defRPr sz="3600"/>
            </a:lvl2pPr>
            <a:lvl3pPr lvl="2" rtl="0" algn="ctr">
              <a:lnSpc>
                <a:spcPct val="90000"/>
              </a:lnSpc>
              <a:spcBef>
                <a:spcPts val="0"/>
              </a:spcBef>
              <a:spcAft>
                <a:spcPts val="0"/>
              </a:spcAft>
              <a:buSzPts val="3600"/>
              <a:buNone/>
              <a:defRPr sz="3600"/>
            </a:lvl3pPr>
            <a:lvl4pPr lvl="3" rtl="0" algn="ctr">
              <a:lnSpc>
                <a:spcPct val="90000"/>
              </a:lnSpc>
              <a:spcBef>
                <a:spcPts val="0"/>
              </a:spcBef>
              <a:spcAft>
                <a:spcPts val="0"/>
              </a:spcAft>
              <a:buSzPts val="3600"/>
              <a:buNone/>
              <a:defRPr sz="3600"/>
            </a:lvl4pPr>
            <a:lvl5pPr lvl="4" rtl="0" algn="ctr">
              <a:lnSpc>
                <a:spcPct val="90000"/>
              </a:lnSpc>
              <a:spcBef>
                <a:spcPts val="0"/>
              </a:spcBef>
              <a:spcAft>
                <a:spcPts val="0"/>
              </a:spcAft>
              <a:buSzPts val="3600"/>
              <a:buNone/>
              <a:defRPr sz="3600"/>
            </a:lvl5pPr>
            <a:lvl6pPr lvl="5" rtl="0" algn="ctr">
              <a:lnSpc>
                <a:spcPct val="90000"/>
              </a:lnSpc>
              <a:spcBef>
                <a:spcPts val="0"/>
              </a:spcBef>
              <a:spcAft>
                <a:spcPts val="0"/>
              </a:spcAft>
              <a:buSzPts val="3600"/>
              <a:buNone/>
              <a:defRPr sz="3600"/>
            </a:lvl6pPr>
            <a:lvl7pPr lvl="6" rtl="0" algn="ctr">
              <a:lnSpc>
                <a:spcPct val="90000"/>
              </a:lnSpc>
              <a:spcBef>
                <a:spcPts val="0"/>
              </a:spcBef>
              <a:spcAft>
                <a:spcPts val="0"/>
              </a:spcAft>
              <a:buSzPts val="3600"/>
              <a:buNone/>
              <a:defRPr sz="3600"/>
            </a:lvl7pPr>
            <a:lvl8pPr lvl="7" rtl="0" algn="ctr">
              <a:lnSpc>
                <a:spcPct val="90000"/>
              </a:lnSpc>
              <a:spcBef>
                <a:spcPts val="0"/>
              </a:spcBef>
              <a:spcAft>
                <a:spcPts val="0"/>
              </a:spcAft>
              <a:buSzPts val="3600"/>
              <a:buNone/>
              <a:defRPr sz="3600"/>
            </a:lvl8pPr>
            <a:lvl9pPr lvl="8" rtl="0" algn="ctr">
              <a:lnSpc>
                <a:spcPct val="90000"/>
              </a:lnSpc>
              <a:spcBef>
                <a:spcPts val="0"/>
              </a:spcBef>
              <a:spcAft>
                <a:spcPts val="0"/>
              </a:spcAft>
              <a:buSzPts val="3600"/>
              <a:buNone/>
              <a:defRPr sz="3600"/>
            </a:lvl9pPr>
          </a:lstStyle>
          <a:p/>
        </p:txBody>
      </p:sp>
      <p:sp>
        <p:nvSpPr>
          <p:cNvPr id="80" name="Google Shape;80;p17"/>
          <p:cNvSpPr txBox="1"/>
          <p:nvPr>
            <p:ph idx="1" type="subTitle"/>
          </p:nvPr>
        </p:nvSpPr>
        <p:spPr>
          <a:xfrm>
            <a:off x="1719075" y="1143000"/>
            <a:ext cx="2510100" cy="271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3"/>
              </a:buClr>
              <a:buSzPts val="2800"/>
              <a:buNone/>
              <a:defRPr sz="2800">
                <a:solidFill>
                  <a:schemeClr val="accent3"/>
                </a:solidFill>
              </a:defRPr>
            </a:lvl2pPr>
            <a:lvl3pPr lvl="2" rtl="0" algn="ctr">
              <a:lnSpc>
                <a:spcPct val="100000"/>
              </a:lnSpc>
              <a:spcBef>
                <a:spcPts val="0"/>
              </a:spcBef>
              <a:spcAft>
                <a:spcPts val="0"/>
              </a:spcAft>
              <a:buClr>
                <a:schemeClr val="accent3"/>
              </a:buClr>
              <a:buSzPts val="2800"/>
              <a:buNone/>
              <a:defRPr sz="2800">
                <a:solidFill>
                  <a:schemeClr val="accent3"/>
                </a:solidFill>
              </a:defRPr>
            </a:lvl3pPr>
            <a:lvl4pPr lvl="3" rtl="0" algn="ctr">
              <a:lnSpc>
                <a:spcPct val="100000"/>
              </a:lnSpc>
              <a:spcBef>
                <a:spcPts val="0"/>
              </a:spcBef>
              <a:spcAft>
                <a:spcPts val="0"/>
              </a:spcAft>
              <a:buClr>
                <a:schemeClr val="accent3"/>
              </a:buClr>
              <a:buSzPts val="2800"/>
              <a:buNone/>
              <a:defRPr sz="2800">
                <a:solidFill>
                  <a:schemeClr val="accent3"/>
                </a:solidFill>
              </a:defRPr>
            </a:lvl4pPr>
            <a:lvl5pPr lvl="4" rtl="0" algn="ctr">
              <a:lnSpc>
                <a:spcPct val="100000"/>
              </a:lnSpc>
              <a:spcBef>
                <a:spcPts val="0"/>
              </a:spcBef>
              <a:spcAft>
                <a:spcPts val="0"/>
              </a:spcAft>
              <a:buClr>
                <a:schemeClr val="accent3"/>
              </a:buClr>
              <a:buSzPts val="2800"/>
              <a:buNone/>
              <a:defRPr sz="2800">
                <a:solidFill>
                  <a:schemeClr val="accent3"/>
                </a:solidFill>
              </a:defRPr>
            </a:lvl5pPr>
            <a:lvl6pPr lvl="5" rtl="0" algn="ctr">
              <a:lnSpc>
                <a:spcPct val="100000"/>
              </a:lnSpc>
              <a:spcBef>
                <a:spcPts val="0"/>
              </a:spcBef>
              <a:spcAft>
                <a:spcPts val="0"/>
              </a:spcAft>
              <a:buClr>
                <a:schemeClr val="accent3"/>
              </a:buClr>
              <a:buSzPts val="2800"/>
              <a:buNone/>
              <a:defRPr sz="2800">
                <a:solidFill>
                  <a:schemeClr val="accent3"/>
                </a:solidFill>
              </a:defRPr>
            </a:lvl6pPr>
            <a:lvl7pPr lvl="6" rtl="0" algn="ctr">
              <a:lnSpc>
                <a:spcPct val="100000"/>
              </a:lnSpc>
              <a:spcBef>
                <a:spcPts val="0"/>
              </a:spcBef>
              <a:spcAft>
                <a:spcPts val="0"/>
              </a:spcAft>
              <a:buClr>
                <a:schemeClr val="accent3"/>
              </a:buClr>
              <a:buSzPts val="2800"/>
              <a:buNone/>
              <a:defRPr sz="2800">
                <a:solidFill>
                  <a:schemeClr val="accent3"/>
                </a:solidFill>
              </a:defRPr>
            </a:lvl7pPr>
            <a:lvl8pPr lvl="7" rtl="0" algn="ctr">
              <a:lnSpc>
                <a:spcPct val="100000"/>
              </a:lnSpc>
              <a:spcBef>
                <a:spcPts val="0"/>
              </a:spcBef>
              <a:spcAft>
                <a:spcPts val="0"/>
              </a:spcAft>
              <a:buClr>
                <a:schemeClr val="accent3"/>
              </a:buClr>
              <a:buSzPts val="2800"/>
              <a:buNone/>
              <a:defRPr sz="2800">
                <a:solidFill>
                  <a:schemeClr val="accent3"/>
                </a:solidFill>
              </a:defRPr>
            </a:lvl8pPr>
            <a:lvl9pPr lvl="8" rtl="0" algn="ctr">
              <a:lnSpc>
                <a:spcPct val="100000"/>
              </a:lnSpc>
              <a:spcBef>
                <a:spcPts val="0"/>
              </a:spcBef>
              <a:spcAft>
                <a:spcPts val="0"/>
              </a:spcAft>
              <a:buClr>
                <a:schemeClr val="accent3"/>
              </a:buClr>
              <a:buSzPts val="2800"/>
              <a:buNone/>
              <a:defRPr sz="2800">
                <a:solidFill>
                  <a:schemeClr val="accent3"/>
                </a:solidFill>
              </a:defRPr>
            </a:lvl9pPr>
          </a:lstStyle>
          <a:p/>
        </p:txBody>
      </p:sp>
      <p:pic>
        <p:nvPicPr>
          <p:cNvPr id="81" name="Google Shape;81;p17"/>
          <p:cNvPicPr preferRelativeResize="0"/>
          <p:nvPr/>
        </p:nvPicPr>
        <p:blipFill>
          <a:blip r:embed="rId3">
            <a:alphaModFix/>
          </a:blip>
          <a:stretch>
            <a:fillRect/>
          </a:stretch>
        </p:blipFill>
        <p:spPr>
          <a:xfrm>
            <a:off x="7315188" y="1142992"/>
            <a:ext cx="685800" cy="156754"/>
          </a:xfrm>
          <a:prstGeom prst="rect">
            <a:avLst/>
          </a:prstGeom>
          <a:noFill/>
          <a:ln>
            <a:noFill/>
          </a:ln>
        </p:spPr>
      </p:pic>
      <p:sp>
        <p:nvSpPr>
          <p:cNvPr id="82" name="Google Shape;82;p17"/>
          <p:cNvSpPr txBox="1"/>
          <p:nvPr/>
        </p:nvSpPr>
        <p:spPr>
          <a:xfrm>
            <a:off x="1720375" y="3608775"/>
            <a:ext cx="2971800" cy="9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
        <p:nvSpPr>
          <p:cNvPr id="83" name="Google Shape;83;p17"/>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2 - White">
  <p:cSld name="SECTION_HEADER_1_1_1">
    <p:spTree>
      <p:nvGrpSpPr>
        <p:cNvPr id="84" name="Shape 84"/>
        <p:cNvGrpSpPr/>
        <p:nvPr/>
      </p:nvGrpSpPr>
      <p:grpSpPr>
        <a:xfrm>
          <a:off x="0" y="0"/>
          <a:ext cx="0" cy="0"/>
          <a:chOff x="0" y="0"/>
          <a:chExt cx="0" cy="0"/>
        </a:xfrm>
      </p:grpSpPr>
      <p:pic>
        <p:nvPicPr>
          <p:cNvPr id="85" name="Google Shape;85;p18"/>
          <p:cNvPicPr preferRelativeResize="0"/>
          <p:nvPr/>
        </p:nvPicPr>
        <p:blipFill rotWithShape="1">
          <a:blip r:embed="rId2">
            <a:alphaModFix/>
          </a:blip>
          <a:srcRect b="0" l="0" r="0" t="0"/>
          <a:stretch/>
        </p:blipFill>
        <p:spPr>
          <a:xfrm>
            <a:off x="0" y="0"/>
            <a:ext cx="9144023" cy="5143501"/>
          </a:xfrm>
          <a:prstGeom prst="rect">
            <a:avLst/>
          </a:prstGeom>
          <a:noFill/>
          <a:ln>
            <a:noFill/>
          </a:ln>
        </p:spPr>
      </p:pic>
      <p:sp>
        <p:nvSpPr>
          <p:cNvPr id="86" name="Google Shape;86;p18"/>
          <p:cNvSpPr txBox="1"/>
          <p:nvPr>
            <p:ph type="ctrTitle"/>
          </p:nvPr>
        </p:nvSpPr>
        <p:spPr>
          <a:xfrm>
            <a:off x="1148875" y="1721300"/>
            <a:ext cx="5709000" cy="17076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4000"/>
              <a:buNone/>
              <a:defRPr sz="4000"/>
            </a:lvl1pPr>
            <a:lvl2pPr lvl="1" rtl="0">
              <a:lnSpc>
                <a:spcPct val="90000"/>
              </a:lnSpc>
              <a:spcBef>
                <a:spcPts val="0"/>
              </a:spcBef>
              <a:spcAft>
                <a:spcPts val="0"/>
              </a:spcAft>
              <a:buClr>
                <a:schemeClr val="lt1"/>
              </a:buClr>
              <a:buSzPts val="4000"/>
              <a:buNone/>
              <a:defRPr sz="4000">
                <a:solidFill>
                  <a:schemeClr val="lt1"/>
                </a:solidFill>
              </a:defRPr>
            </a:lvl2pPr>
            <a:lvl3pPr lvl="2" rtl="0">
              <a:lnSpc>
                <a:spcPct val="90000"/>
              </a:lnSpc>
              <a:spcBef>
                <a:spcPts val="0"/>
              </a:spcBef>
              <a:spcAft>
                <a:spcPts val="0"/>
              </a:spcAft>
              <a:buClr>
                <a:schemeClr val="lt1"/>
              </a:buClr>
              <a:buSzPts val="4000"/>
              <a:buNone/>
              <a:defRPr sz="4000">
                <a:solidFill>
                  <a:schemeClr val="lt1"/>
                </a:solidFill>
              </a:defRPr>
            </a:lvl3pPr>
            <a:lvl4pPr lvl="3" rtl="0">
              <a:lnSpc>
                <a:spcPct val="90000"/>
              </a:lnSpc>
              <a:spcBef>
                <a:spcPts val="0"/>
              </a:spcBef>
              <a:spcAft>
                <a:spcPts val="0"/>
              </a:spcAft>
              <a:buClr>
                <a:schemeClr val="lt1"/>
              </a:buClr>
              <a:buSzPts val="4000"/>
              <a:buNone/>
              <a:defRPr sz="4000">
                <a:solidFill>
                  <a:schemeClr val="lt1"/>
                </a:solidFill>
              </a:defRPr>
            </a:lvl4pPr>
            <a:lvl5pPr lvl="4" rtl="0">
              <a:lnSpc>
                <a:spcPct val="90000"/>
              </a:lnSpc>
              <a:spcBef>
                <a:spcPts val="0"/>
              </a:spcBef>
              <a:spcAft>
                <a:spcPts val="0"/>
              </a:spcAft>
              <a:buClr>
                <a:schemeClr val="lt1"/>
              </a:buClr>
              <a:buSzPts val="4000"/>
              <a:buNone/>
              <a:defRPr sz="4000">
                <a:solidFill>
                  <a:schemeClr val="lt1"/>
                </a:solidFill>
              </a:defRPr>
            </a:lvl5pPr>
            <a:lvl6pPr lvl="5" rtl="0">
              <a:lnSpc>
                <a:spcPct val="90000"/>
              </a:lnSpc>
              <a:spcBef>
                <a:spcPts val="0"/>
              </a:spcBef>
              <a:spcAft>
                <a:spcPts val="0"/>
              </a:spcAft>
              <a:buClr>
                <a:schemeClr val="lt1"/>
              </a:buClr>
              <a:buSzPts val="4000"/>
              <a:buNone/>
              <a:defRPr sz="4000">
                <a:solidFill>
                  <a:schemeClr val="lt1"/>
                </a:solidFill>
              </a:defRPr>
            </a:lvl6pPr>
            <a:lvl7pPr lvl="6" rtl="0">
              <a:lnSpc>
                <a:spcPct val="90000"/>
              </a:lnSpc>
              <a:spcBef>
                <a:spcPts val="0"/>
              </a:spcBef>
              <a:spcAft>
                <a:spcPts val="0"/>
              </a:spcAft>
              <a:buClr>
                <a:schemeClr val="lt1"/>
              </a:buClr>
              <a:buSzPts val="4000"/>
              <a:buNone/>
              <a:defRPr sz="4000">
                <a:solidFill>
                  <a:schemeClr val="lt1"/>
                </a:solidFill>
              </a:defRPr>
            </a:lvl7pPr>
            <a:lvl8pPr lvl="7" rtl="0">
              <a:lnSpc>
                <a:spcPct val="90000"/>
              </a:lnSpc>
              <a:spcBef>
                <a:spcPts val="0"/>
              </a:spcBef>
              <a:spcAft>
                <a:spcPts val="0"/>
              </a:spcAft>
              <a:buClr>
                <a:schemeClr val="lt1"/>
              </a:buClr>
              <a:buSzPts val="4000"/>
              <a:buNone/>
              <a:defRPr sz="4000">
                <a:solidFill>
                  <a:schemeClr val="lt1"/>
                </a:solidFill>
              </a:defRPr>
            </a:lvl8pPr>
            <a:lvl9pPr lvl="8" rtl="0">
              <a:lnSpc>
                <a:spcPct val="90000"/>
              </a:lnSpc>
              <a:spcBef>
                <a:spcPts val="0"/>
              </a:spcBef>
              <a:spcAft>
                <a:spcPts val="0"/>
              </a:spcAft>
              <a:buClr>
                <a:schemeClr val="lt1"/>
              </a:buClr>
              <a:buSzPts val="4000"/>
              <a:buNone/>
              <a:defRPr sz="4000">
                <a:solidFill>
                  <a:schemeClr val="lt1"/>
                </a:solidFill>
              </a:defRPr>
            </a:lvl9pPr>
          </a:lstStyle>
          <a:p/>
        </p:txBody>
      </p:sp>
      <p:sp>
        <p:nvSpPr>
          <p:cNvPr id="87" name="Google Shape;87;p18"/>
          <p:cNvSpPr txBox="1"/>
          <p:nvPr>
            <p:ph idx="1" type="subTitle"/>
          </p:nvPr>
        </p:nvSpPr>
        <p:spPr>
          <a:xfrm>
            <a:off x="1148875" y="871800"/>
            <a:ext cx="25101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1"/>
              </a:buClr>
              <a:buSzPts val="2800"/>
              <a:buNone/>
              <a:defRPr sz="2800">
                <a:solidFill>
                  <a:schemeClr val="accent1"/>
                </a:solidFill>
              </a:defRPr>
            </a:lvl2pPr>
            <a:lvl3pPr lvl="2" rtl="0" algn="ctr">
              <a:lnSpc>
                <a:spcPct val="100000"/>
              </a:lnSpc>
              <a:spcBef>
                <a:spcPts val="0"/>
              </a:spcBef>
              <a:spcAft>
                <a:spcPts val="0"/>
              </a:spcAft>
              <a:buClr>
                <a:schemeClr val="accent1"/>
              </a:buClr>
              <a:buSzPts val="2800"/>
              <a:buNone/>
              <a:defRPr sz="2800">
                <a:solidFill>
                  <a:schemeClr val="accent1"/>
                </a:solidFill>
              </a:defRPr>
            </a:lvl3pPr>
            <a:lvl4pPr lvl="3" rtl="0" algn="ctr">
              <a:lnSpc>
                <a:spcPct val="100000"/>
              </a:lnSpc>
              <a:spcBef>
                <a:spcPts val="0"/>
              </a:spcBef>
              <a:spcAft>
                <a:spcPts val="0"/>
              </a:spcAft>
              <a:buClr>
                <a:schemeClr val="accent1"/>
              </a:buClr>
              <a:buSzPts val="2800"/>
              <a:buNone/>
              <a:defRPr sz="2800">
                <a:solidFill>
                  <a:schemeClr val="accent1"/>
                </a:solidFill>
              </a:defRPr>
            </a:lvl4pPr>
            <a:lvl5pPr lvl="4" rtl="0" algn="ctr">
              <a:lnSpc>
                <a:spcPct val="100000"/>
              </a:lnSpc>
              <a:spcBef>
                <a:spcPts val="0"/>
              </a:spcBef>
              <a:spcAft>
                <a:spcPts val="0"/>
              </a:spcAft>
              <a:buClr>
                <a:schemeClr val="accent1"/>
              </a:buClr>
              <a:buSzPts val="2800"/>
              <a:buNone/>
              <a:defRPr sz="2800">
                <a:solidFill>
                  <a:schemeClr val="accent1"/>
                </a:solidFill>
              </a:defRPr>
            </a:lvl5pPr>
            <a:lvl6pPr lvl="5" rtl="0" algn="ctr">
              <a:lnSpc>
                <a:spcPct val="100000"/>
              </a:lnSpc>
              <a:spcBef>
                <a:spcPts val="0"/>
              </a:spcBef>
              <a:spcAft>
                <a:spcPts val="0"/>
              </a:spcAft>
              <a:buClr>
                <a:schemeClr val="accent1"/>
              </a:buClr>
              <a:buSzPts val="2800"/>
              <a:buNone/>
              <a:defRPr sz="2800">
                <a:solidFill>
                  <a:schemeClr val="accent1"/>
                </a:solidFill>
              </a:defRPr>
            </a:lvl6pPr>
            <a:lvl7pPr lvl="6" rtl="0" algn="ctr">
              <a:lnSpc>
                <a:spcPct val="100000"/>
              </a:lnSpc>
              <a:spcBef>
                <a:spcPts val="0"/>
              </a:spcBef>
              <a:spcAft>
                <a:spcPts val="0"/>
              </a:spcAft>
              <a:buClr>
                <a:schemeClr val="accent1"/>
              </a:buClr>
              <a:buSzPts val="2800"/>
              <a:buNone/>
              <a:defRPr sz="2800">
                <a:solidFill>
                  <a:schemeClr val="accent1"/>
                </a:solidFill>
              </a:defRPr>
            </a:lvl7pPr>
            <a:lvl8pPr lvl="7" rtl="0" algn="ctr">
              <a:lnSpc>
                <a:spcPct val="100000"/>
              </a:lnSpc>
              <a:spcBef>
                <a:spcPts val="0"/>
              </a:spcBef>
              <a:spcAft>
                <a:spcPts val="0"/>
              </a:spcAft>
              <a:buClr>
                <a:schemeClr val="accent1"/>
              </a:buClr>
              <a:buSzPts val="2800"/>
              <a:buNone/>
              <a:defRPr sz="2800">
                <a:solidFill>
                  <a:schemeClr val="accent1"/>
                </a:solidFill>
              </a:defRPr>
            </a:lvl8pPr>
            <a:lvl9pPr lvl="8" rtl="0" algn="ctr">
              <a:lnSpc>
                <a:spcPct val="100000"/>
              </a:lnSpc>
              <a:spcBef>
                <a:spcPts val="0"/>
              </a:spcBef>
              <a:spcAft>
                <a:spcPts val="0"/>
              </a:spcAft>
              <a:buClr>
                <a:schemeClr val="accent1"/>
              </a:buClr>
              <a:buSzPts val="2800"/>
              <a:buNone/>
              <a:defRPr sz="2800">
                <a:solidFill>
                  <a:schemeClr val="accent1"/>
                </a:solidFill>
              </a:defRPr>
            </a:lvl9pPr>
          </a:lstStyle>
          <a:p/>
        </p:txBody>
      </p:sp>
      <p:pic>
        <p:nvPicPr>
          <p:cNvPr id="88" name="Google Shape;88;p18"/>
          <p:cNvPicPr preferRelativeResize="0"/>
          <p:nvPr/>
        </p:nvPicPr>
        <p:blipFill>
          <a:blip r:embed="rId3">
            <a:alphaModFix/>
          </a:blip>
          <a:stretch>
            <a:fillRect/>
          </a:stretch>
        </p:blipFill>
        <p:spPr>
          <a:xfrm>
            <a:off x="7434063" y="986242"/>
            <a:ext cx="685800" cy="156754"/>
          </a:xfrm>
          <a:prstGeom prst="rect">
            <a:avLst/>
          </a:prstGeom>
          <a:noFill/>
          <a:ln>
            <a:noFill/>
          </a:ln>
        </p:spPr>
      </p:pic>
      <p:sp>
        <p:nvSpPr>
          <p:cNvPr id="89" name="Google Shape;89;p18"/>
          <p:cNvSpPr txBox="1"/>
          <p:nvPr/>
        </p:nvSpPr>
        <p:spPr>
          <a:xfrm>
            <a:off x="1148875" y="4175700"/>
            <a:ext cx="2971800" cy="9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4">
  <p:cSld name="SECTION_HEADER_1_1_1_1_2_1">
    <p:spTree>
      <p:nvGrpSpPr>
        <p:cNvPr id="90" name="Shape 90"/>
        <p:cNvGrpSpPr/>
        <p:nvPr/>
      </p:nvGrpSpPr>
      <p:grpSpPr>
        <a:xfrm>
          <a:off x="0" y="0"/>
          <a:ext cx="0" cy="0"/>
          <a:chOff x="0" y="0"/>
          <a:chExt cx="0" cy="0"/>
        </a:xfrm>
      </p:grpSpPr>
      <p:pic>
        <p:nvPicPr>
          <p:cNvPr id="91" name="Google Shape;91;p19"/>
          <p:cNvPicPr preferRelativeResize="0"/>
          <p:nvPr/>
        </p:nvPicPr>
        <p:blipFill rotWithShape="1">
          <a:blip r:embed="rId2">
            <a:alphaModFix/>
          </a:blip>
          <a:srcRect b="0" l="0" r="0" t="0"/>
          <a:stretch/>
        </p:blipFill>
        <p:spPr>
          <a:xfrm>
            <a:off x="0" y="0"/>
            <a:ext cx="9144023" cy="5143501"/>
          </a:xfrm>
          <a:prstGeom prst="rect">
            <a:avLst/>
          </a:prstGeom>
          <a:noFill/>
          <a:ln>
            <a:noFill/>
          </a:ln>
        </p:spPr>
      </p:pic>
      <p:sp>
        <p:nvSpPr>
          <p:cNvPr id="92" name="Google Shape;92;p19"/>
          <p:cNvSpPr/>
          <p:nvPr/>
        </p:nvSpPr>
        <p:spPr>
          <a:xfrm rot="-8100000">
            <a:off x="-1836326" y="752666"/>
            <a:ext cx="3644853" cy="3644853"/>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9"/>
          <p:cNvSpPr txBox="1"/>
          <p:nvPr>
            <p:ph type="ctrTitle"/>
          </p:nvPr>
        </p:nvSpPr>
        <p:spPr>
          <a:xfrm>
            <a:off x="5148075" y="1721300"/>
            <a:ext cx="3429000" cy="17076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4000"/>
              <a:buNone/>
              <a:defRPr sz="4000"/>
            </a:lvl1pPr>
            <a:lvl2pPr lvl="1" rtl="0">
              <a:lnSpc>
                <a:spcPct val="90000"/>
              </a:lnSpc>
              <a:spcBef>
                <a:spcPts val="0"/>
              </a:spcBef>
              <a:spcAft>
                <a:spcPts val="0"/>
              </a:spcAft>
              <a:buClr>
                <a:schemeClr val="lt1"/>
              </a:buClr>
              <a:buSzPts val="4000"/>
              <a:buNone/>
              <a:defRPr sz="4000">
                <a:solidFill>
                  <a:schemeClr val="lt1"/>
                </a:solidFill>
              </a:defRPr>
            </a:lvl2pPr>
            <a:lvl3pPr lvl="2" rtl="0">
              <a:lnSpc>
                <a:spcPct val="90000"/>
              </a:lnSpc>
              <a:spcBef>
                <a:spcPts val="0"/>
              </a:spcBef>
              <a:spcAft>
                <a:spcPts val="0"/>
              </a:spcAft>
              <a:buClr>
                <a:schemeClr val="lt1"/>
              </a:buClr>
              <a:buSzPts val="4000"/>
              <a:buNone/>
              <a:defRPr sz="4000">
                <a:solidFill>
                  <a:schemeClr val="lt1"/>
                </a:solidFill>
              </a:defRPr>
            </a:lvl3pPr>
            <a:lvl4pPr lvl="3" rtl="0">
              <a:lnSpc>
                <a:spcPct val="90000"/>
              </a:lnSpc>
              <a:spcBef>
                <a:spcPts val="0"/>
              </a:spcBef>
              <a:spcAft>
                <a:spcPts val="0"/>
              </a:spcAft>
              <a:buClr>
                <a:schemeClr val="lt1"/>
              </a:buClr>
              <a:buSzPts val="4000"/>
              <a:buNone/>
              <a:defRPr sz="4000">
                <a:solidFill>
                  <a:schemeClr val="lt1"/>
                </a:solidFill>
              </a:defRPr>
            </a:lvl4pPr>
            <a:lvl5pPr lvl="4" rtl="0">
              <a:lnSpc>
                <a:spcPct val="90000"/>
              </a:lnSpc>
              <a:spcBef>
                <a:spcPts val="0"/>
              </a:spcBef>
              <a:spcAft>
                <a:spcPts val="0"/>
              </a:spcAft>
              <a:buClr>
                <a:schemeClr val="lt1"/>
              </a:buClr>
              <a:buSzPts val="4000"/>
              <a:buNone/>
              <a:defRPr sz="4000">
                <a:solidFill>
                  <a:schemeClr val="lt1"/>
                </a:solidFill>
              </a:defRPr>
            </a:lvl5pPr>
            <a:lvl6pPr lvl="5" rtl="0">
              <a:lnSpc>
                <a:spcPct val="90000"/>
              </a:lnSpc>
              <a:spcBef>
                <a:spcPts val="0"/>
              </a:spcBef>
              <a:spcAft>
                <a:spcPts val="0"/>
              </a:spcAft>
              <a:buClr>
                <a:schemeClr val="lt1"/>
              </a:buClr>
              <a:buSzPts val="4000"/>
              <a:buNone/>
              <a:defRPr sz="4000">
                <a:solidFill>
                  <a:schemeClr val="lt1"/>
                </a:solidFill>
              </a:defRPr>
            </a:lvl6pPr>
            <a:lvl7pPr lvl="6" rtl="0">
              <a:lnSpc>
                <a:spcPct val="90000"/>
              </a:lnSpc>
              <a:spcBef>
                <a:spcPts val="0"/>
              </a:spcBef>
              <a:spcAft>
                <a:spcPts val="0"/>
              </a:spcAft>
              <a:buClr>
                <a:schemeClr val="lt1"/>
              </a:buClr>
              <a:buSzPts val="4000"/>
              <a:buNone/>
              <a:defRPr sz="4000">
                <a:solidFill>
                  <a:schemeClr val="lt1"/>
                </a:solidFill>
              </a:defRPr>
            </a:lvl7pPr>
            <a:lvl8pPr lvl="7" rtl="0">
              <a:lnSpc>
                <a:spcPct val="90000"/>
              </a:lnSpc>
              <a:spcBef>
                <a:spcPts val="0"/>
              </a:spcBef>
              <a:spcAft>
                <a:spcPts val="0"/>
              </a:spcAft>
              <a:buClr>
                <a:schemeClr val="lt1"/>
              </a:buClr>
              <a:buSzPts val="4000"/>
              <a:buNone/>
              <a:defRPr sz="4000">
                <a:solidFill>
                  <a:schemeClr val="lt1"/>
                </a:solidFill>
              </a:defRPr>
            </a:lvl8pPr>
            <a:lvl9pPr lvl="8" rtl="0">
              <a:lnSpc>
                <a:spcPct val="90000"/>
              </a:lnSpc>
              <a:spcBef>
                <a:spcPts val="0"/>
              </a:spcBef>
              <a:spcAft>
                <a:spcPts val="0"/>
              </a:spcAft>
              <a:buClr>
                <a:schemeClr val="lt1"/>
              </a:buClr>
              <a:buSzPts val="4000"/>
              <a:buNone/>
              <a:defRPr sz="4000">
                <a:solidFill>
                  <a:schemeClr val="lt1"/>
                </a:solidFill>
              </a:defRPr>
            </a:lvl9pPr>
          </a:lstStyle>
          <a:p/>
        </p:txBody>
      </p:sp>
      <p:sp>
        <p:nvSpPr>
          <p:cNvPr id="94" name="Google Shape;94;p19"/>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latin typeface="Proxima Nova Semibold"/>
                <a:ea typeface="Proxima Nova Semibold"/>
                <a:cs typeface="Proxima Nova Semibold"/>
                <a:sym typeface="Proxima Nova Semibold"/>
              </a:defRPr>
            </a:lvl1pPr>
            <a:lvl2pPr lvl="1" rtl="0" algn="ctr">
              <a:buNone/>
              <a:defRPr>
                <a:latin typeface="Proxima Nova Semibold"/>
                <a:ea typeface="Proxima Nova Semibold"/>
                <a:cs typeface="Proxima Nova Semibold"/>
                <a:sym typeface="Proxima Nova Semibold"/>
              </a:defRPr>
            </a:lvl2pPr>
            <a:lvl3pPr lvl="2" rtl="0" algn="ctr">
              <a:buNone/>
              <a:defRPr>
                <a:latin typeface="Proxima Nova Semibold"/>
                <a:ea typeface="Proxima Nova Semibold"/>
                <a:cs typeface="Proxima Nova Semibold"/>
                <a:sym typeface="Proxima Nova Semibold"/>
              </a:defRPr>
            </a:lvl3pPr>
            <a:lvl4pPr lvl="3" rtl="0" algn="ctr">
              <a:buNone/>
              <a:defRPr>
                <a:latin typeface="Proxima Nova Semibold"/>
                <a:ea typeface="Proxima Nova Semibold"/>
                <a:cs typeface="Proxima Nova Semibold"/>
                <a:sym typeface="Proxima Nova Semibold"/>
              </a:defRPr>
            </a:lvl4pPr>
            <a:lvl5pPr lvl="4" rtl="0" algn="ctr">
              <a:buNone/>
              <a:defRPr>
                <a:latin typeface="Proxima Nova Semibold"/>
                <a:ea typeface="Proxima Nova Semibold"/>
                <a:cs typeface="Proxima Nova Semibold"/>
                <a:sym typeface="Proxima Nova Semibold"/>
              </a:defRPr>
            </a:lvl5pPr>
            <a:lvl6pPr lvl="5" rtl="0" algn="ctr">
              <a:buNone/>
              <a:defRPr>
                <a:latin typeface="Proxima Nova Semibold"/>
                <a:ea typeface="Proxima Nova Semibold"/>
                <a:cs typeface="Proxima Nova Semibold"/>
                <a:sym typeface="Proxima Nova Semibold"/>
              </a:defRPr>
            </a:lvl6pPr>
            <a:lvl7pPr lvl="6" rtl="0" algn="ctr">
              <a:buNone/>
              <a:defRPr>
                <a:latin typeface="Proxima Nova Semibold"/>
                <a:ea typeface="Proxima Nova Semibold"/>
                <a:cs typeface="Proxima Nova Semibold"/>
                <a:sym typeface="Proxima Nova Semibold"/>
              </a:defRPr>
            </a:lvl7pPr>
            <a:lvl8pPr lvl="7" rtl="0" algn="ctr">
              <a:buNone/>
              <a:defRPr>
                <a:latin typeface="Proxima Nova Semibold"/>
                <a:ea typeface="Proxima Nova Semibold"/>
                <a:cs typeface="Proxima Nova Semibold"/>
                <a:sym typeface="Proxima Nova Semibold"/>
              </a:defRPr>
            </a:lvl8pPr>
            <a:lvl9pPr lvl="8" rtl="0" algn="ctr">
              <a:buNone/>
              <a:defRPr>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95" name="Google Shape;95;p19"/>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
    <p:spTree>
      <p:nvGrpSpPr>
        <p:cNvPr id="96" name="Shape 96"/>
        <p:cNvGrpSpPr/>
        <p:nvPr/>
      </p:nvGrpSpPr>
      <p:grpSpPr>
        <a:xfrm>
          <a:off x="0" y="0"/>
          <a:ext cx="0" cy="0"/>
          <a:chOff x="0" y="0"/>
          <a:chExt cx="0" cy="0"/>
        </a:xfrm>
      </p:grpSpPr>
      <p:sp>
        <p:nvSpPr>
          <p:cNvPr id="97" name="Google Shape;97;p20"/>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
        <p:nvSpPr>
          <p:cNvPr id="98" name="Google Shape;98;p20"/>
          <p:cNvSpPr/>
          <p:nvPr/>
        </p:nvSpPr>
        <p:spPr>
          <a:xfrm flipH="1" rot="5400000">
            <a:off x="2000275" y="-2000250"/>
            <a:ext cx="5143500" cy="9144000"/>
          </a:xfrm>
          <a:prstGeom prst="rect">
            <a:avLst/>
          </a:prstGeom>
          <a:gradFill>
            <a:gsLst>
              <a:gs pos="0">
                <a:srgbClr val="FFFFFF"/>
              </a:gs>
              <a:gs pos="100000">
                <a:srgbClr val="D6DEF8"/>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 name="Google Shape;99;p20"/>
          <p:cNvPicPr preferRelativeResize="0"/>
          <p:nvPr/>
        </p:nvPicPr>
        <p:blipFill rotWithShape="1">
          <a:blip r:embed="rId2">
            <a:alphaModFix/>
          </a:blip>
          <a:srcRect b="11117" l="6251" r="6198" t="11194"/>
          <a:stretch/>
        </p:blipFill>
        <p:spPr>
          <a:xfrm>
            <a:off x="571500" y="576075"/>
            <a:ext cx="8005574" cy="3995924"/>
          </a:xfrm>
          <a:prstGeom prst="rect">
            <a:avLst/>
          </a:prstGeom>
          <a:noFill/>
          <a:ln>
            <a:noFill/>
          </a:ln>
        </p:spPr>
      </p:pic>
      <p:sp>
        <p:nvSpPr>
          <p:cNvPr id="100" name="Google Shape;100;p20"/>
          <p:cNvSpPr/>
          <p:nvPr/>
        </p:nvSpPr>
        <p:spPr>
          <a:xfrm>
            <a:off x="1143000" y="1143000"/>
            <a:ext cx="6858000" cy="286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1" name="Google Shape;101;p20"/>
          <p:cNvPicPr preferRelativeResize="0"/>
          <p:nvPr/>
        </p:nvPicPr>
        <p:blipFill>
          <a:blip r:embed="rId3">
            <a:alphaModFix/>
          </a:blip>
          <a:stretch>
            <a:fillRect/>
          </a:stretch>
        </p:blipFill>
        <p:spPr>
          <a:xfrm>
            <a:off x="0" y="-6"/>
            <a:ext cx="9144000" cy="5143512"/>
          </a:xfrm>
          <a:prstGeom prst="rect">
            <a:avLst/>
          </a:prstGeom>
          <a:noFill/>
          <a:ln>
            <a:noFill/>
          </a:ln>
        </p:spPr>
      </p:pic>
      <p:pic>
        <p:nvPicPr>
          <p:cNvPr id="102" name="Google Shape;102;p20"/>
          <p:cNvPicPr preferRelativeResize="0"/>
          <p:nvPr/>
        </p:nvPicPr>
        <p:blipFill>
          <a:blip r:embed="rId4">
            <a:alphaModFix/>
          </a:blip>
          <a:stretch>
            <a:fillRect/>
          </a:stretch>
        </p:blipFill>
        <p:spPr>
          <a:xfrm>
            <a:off x="1379953" y="1985078"/>
            <a:ext cx="1761475" cy="1761525"/>
          </a:xfrm>
          <a:prstGeom prst="rect">
            <a:avLst/>
          </a:prstGeom>
          <a:noFill/>
          <a:ln>
            <a:noFill/>
          </a:ln>
        </p:spPr>
      </p:pic>
      <p:sp>
        <p:nvSpPr>
          <p:cNvPr id="103" name="Google Shape;103;p20"/>
          <p:cNvSpPr/>
          <p:nvPr>
            <p:ph idx="2" type="pic"/>
          </p:nvPr>
        </p:nvSpPr>
        <p:spPr>
          <a:xfrm>
            <a:off x="1637950" y="1500200"/>
            <a:ext cx="2005500" cy="2005500"/>
          </a:xfrm>
          <a:prstGeom prst="rect">
            <a:avLst/>
          </a:prstGeom>
          <a:noFill/>
          <a:ln>
            <a:noFill/>
          </a:ln>
        </p:spPr>
      </p:sp>
      <p:sp>
        <p:nvSpPr>
          <p:cNvPr id="104" name="Google Shape;104;p20"/>
          <p:cNvSpPr txBox="1"/>
          <p:nvPr>
            <p:ph type="title"/>
          </p:nvPr>
        </p:nvSpPr>
        <p:spPr>
          <a:xfrm>
            <a:off x="3895900" y="1523150"/>
            <a:ext cx="3538200" cy="11175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5" name="Google Shape;105;p20"/>
          <p:cNvSpPr txBox="1"/>
          <p:nvPr>
            <p:ph idx="1" type="subTitle"/>
          </p:nvPr>
        </p:nvSpPr>
        <p:spPr>
          <a:xfrm>
            <a:off x="3895900" y="2854950"/>
            <a:ext cx="3576600" cy="8916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2"/>
              </a:buClr>
              <a:buSzPts val="1400"/>
              <a:buNone/>
              <a:defRPr>
                <a:solidFill>
                  <a:schemeClr val="accent2"/>
                </a:solidFill>
              </a:defRPr>
            </a:lvl1pPr>
            <a:lvl2pPr lvl="1" rtl="0">
              <a:lnSpc>
                <a:spcPct val="100000"/>
              </a:lnSpc>
              <a:spcBef>
                <a:spcPts val="0"/>
              </a:spcBef>
              <a:spcAft>
                <a:spcPts val="0"/>
              </a:spcAft>
              <a:buClr>
                <a:schemeClr val="accent2"/>
              </a:buClr>
              <a:buSzPts val="1200"/>
              <a:buNone/>
              <a:defRPr>
                <a:solidFill>
                  <a:schemeClr val="accent2"/>
                </a:solidFill>
              </a:defRPr>
            </a:lvl2pPr>
            <a:lvl3pPr lvl="2" rtl="0">
              <a:lnSpc>
                <a:spcPct val="100000"/>
              </a:lnSpc>
              <a:spcBef>
                <a:spcPts val="0"/>
              </a:spcBef>
              <a:spcAft>
                <a:spcPts val="0"/>
              </a:spcAft>
              <a:buClr>
                <a:schemeClr val="accent2"/>
              </a:buClr>
              <a:buSzPts val="1200"/>
              <a:buNone/>
              <a:defRPr>
                <a:solidFill>
                  <a:schemeClr val="accent2"/>
                </a:solidFill>
              </a:defRPr>
            </a:lvl3pPr>
            <a:lvl4pPr lvl="3" rtl="0">
              <a:lnSpc>
                <a:spcPct val="100000"/>
              </a:lnSpc>
              <a:spcBef>
                <a:spcPts val="0"/>
              </a:spcBef>
              <a:spcAft>
                <a:spcPts val="0"/>
              </a:spcAft>
              <a:buClr>
                <a:schemeClr val="accent2"/>
              </a:buClr>
              <a:buSzPts val="1000"/>
              <a:buNone/>
              <a:defRPr>
                <a:solidFill>
                  <a:schemeClr val="accent2"/>
                </a:solidFill>
              </a:defRPr>
            </a:lvl4pPr>
            <a:lvl5pPr lvl="4" rtl="0">
              <a:lnSpc>
                <a:spcPct val="100000"/>
              </a:lnSpc>
              <a:spcBef>
                <a:spcPts val="0"/>
              </a:spcBef>
              <a:spcAft>
                <a:spcPts val="0"/>
              </a:spcAft>
              <a:buClr>
                <a:schemeClr val="accent2"/>
              </a:buClr>
              <a:buSzPts val="1000"/>
              <a:buNone/>
              <a:defRPr>
                <a:solidFill>
                  <a:schemeClr val="accent2"/>
                </a:solidFill>
              </a:defRPr>
            </a:lvl5pPr>
            <a:lvl6pPr lvl="5" rtl="0">
              <a:lnSpc>
                <a:spcPct val="100000"/>
              </a:lnSpc>
              <a:spcBef>
                <a:spcPts val="0"/>
              </a:spcBef>
              <a:spcAft>
                <a:spcPts val="0"/>
              </a:spcAft>
              <a:buClr>
                <a:schemeClr val="accent2"/>
              </a:buClr>
              <a:buSzPts val="900"/>
              <a:buNone/>
              <a:defRPr>
                <a:solidFill>
                  <a:schemeClr val="accent2"/>
                </a:solidFill>
              </a:defRPr>
            </a:lvl6pPr>
            <a:lvl7pPr lvl="6" rtl="0">
              <a:lnSpc>
                <a:spcPct val="100000"/>
              </a:lnSpc>
              <a:spcBef>
                <a:spcPts val="0"/>
              </a:spcBef>
              <a:spcAft>
                <a:spcPts val="0"/>
              </a:spcAft>
              <a:buClr>
                <a:schemeClr val="accent2"/>
              </a:buClr>
              <a:buSzPts val="900"/>
              <a:buNone/>
              <a:defRPr>
                <a:solidFill>
                  <a:schemeClr val="accent2"/>
                </a:solidFill>
              </a:defRPr>
            </a:lvl7pPr>
            <a:lvl8pPr lvl="7" rtl="0">
              <a:lnSpc>
                <a:spcPct val="100000"/>
              </a:lnSpc>
              <a:spcBef>
                <a:spcPts val="0"/>
              </a:spcBef>
              <a:spcAft>
                <a:spcPts val="0"/>
              </a:spcAft>
              <a:buClr>
                <a:schemeClr val="accent2"/>
              </a:buClr>
              <a:buSzPts val="800"/>
              <a:buNone/>
              <a:defRPr>
                <a:solidFill>
                  <a:schemeClr val="accent2"/>
                </a:solidFill>
              </a:defRPr>
            </a:lvl8pPr>
            <a:lvl9pPr lvl="8" rtl="0">
              <a:lnSpc>
                <a:spcPct val="100000"/>
              </a:lnSpc>
              <a:spcBef>
                <a:spcPts val="0"/>
              </a:spcBef>
              <a:spcAft>
                <a:spcPts val="0"/>
              </a:spcAft>
              <a:buClr>
                <a:schemeClr val="accent2"/>
              </a:buClr>
              <a:buSzPts val="800"/>
              <a:buNone/>
              <a:defRPr>
                <a:solidFill>
                  <a:schemeClr val="accent2"/>
                </a:solidFill>
              </a:defRPr>
            </a:lvl9pPr>
          </a:lstStyle>
          <a:p/>
        </p:txBody>
      </p:sp>
      <p:pic>
        <p:nvPicPr>
          <p:cNvPr id="106" name="Google Shape;106;p20"/>
          <p:cNvPicPr preferRelativeResize="0"/>
          <p:nvPr/>
        </p:nvPicPr>
        <p:blipFill>
          <a:blip r:embed="rId5">
            <a:alphaModFix/>
          </a:blip>
          <a:stretch>
            <a:fillRect/>
          </a:stretch>
        </p:blipFill>
        <p:spPr>
          <a:xfrm>
            <a:off x="6858000" y="1315874"/>
            <a:ext cx="914400" cy="20726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107" name="Shape 107"/>
        <p:cNvGrpSpPr/>
        <p:nvPr/>
      </p:nvGrpSpPr>
      <p:grpSpPr>
        <a:xfrm>
          <a:off x="0" y="0"/>
          <a:ext cx="0" cy="0"/>
          <a:chOff x="0" y="0"/>
          <a:chExt cx="0" cy="0"/>
        </a:xfrm>
      </p:grpSpPr>
      <p:sp>
        <p:nvSpPr>
          <p:cNvPr id="108" name="Google Shape;108;p21"/>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
        <p:nvSpPr>
          <p:cNvPr id="109" name="Google Shape;109;p21"/>
          <p:cNvSpPr/>
          <p:nvPr/>
        </p:nvSpPr>
        <p:spPr>
          <a:xfrm flipH="1" rot="5400000">
            <a:off x="2000275" y="-2000250"/>
            <a:ext cx="5143500" cy="9144000"/>
          </a:xfrm>
          <a:prstGeom prst="rect">
            <a:avLst/>
          </a:prstGeom>
          <a:gradFill>
            <a:gsLst>
              <a:gs pos="0">
                <a:srgbClr val="FFFFFF"/>
              </a:gs>
              <a:gs pos="100000">
                <a:srgbClr val="D6DEF8"/>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 name="Google Shape;110;p21"/>
          <p:cNvPicPr preferRelativeResize="0"/>
          <p:nvPr/>
        </p:nvPicPr>
        <p:blipFill rotWithShape="1">
          <a:blip r:embed="rId2">
            <a:alphaModFix/>
          </a:blip>
          <a:srcRect b="11117" l="6251" r="6198" t="11194"/>
          <a:stretch/>
        </p:blipFill>
        <p:spPr>
          <a:xfrm>
            <a:off x="571500" y="576075"/>
            <a:ext cx="8005574" cy="3995924"/>
          </a:xfrm>
          <a:prstGeom prst="rect">
            <a:avLst/>
          </a:prstGeom>
          <a:noFill/>
          <a:ln>
            <a:noFill/>
          </a:ln>
        </p:spPr>
      </p:pic>
      <p:sp>
        <p:nvSpPr>
          <p:cNvPr id="111" name="Google Shape;111;p21"/>
          <p:cNvSpPr/>
          <p:nvPr/>
        </p:nvSpPr>
        <p:spPr>
          <a:xfrm>
            <a:off x="1143000" y="1143000"/>
            <a:ext cx="6858000" cy="286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2" name="Google Shape;112;p21"/>
          <p:cNvPicPr preferRelativeResize="0"/>
          <p:nvPr/>
        </p:nvPicPr>
        <p:blipFill>
          <a:blip r:embed="rId3">
            <a:alphaModFix/>
          </a:blip>
          <a:stretch>
            <a:fillRect/>
          </a:stretch>
        </p:blipFill>
        <p:spPr>
          <a:xfrm>
            <a:off x="0" y="-6"/>
            <a:ext cx="9144000" cy="5143512"/>
          </a:xfrm>
          <a:prstGeom prst="rect">
            <a:avLst/>
          </a:prstGeom>
          <a:noFill/>
          <a:ln>
            <a:noFill/>
          </a:ln>
        </p:spPr>
      </p:pic>
      <p:pic>
        <p:nvPicPr>
          <p:cNvPr id="113" name="Google Shape;113;p21"/>
          <p:cNvPicPr preferRelativeResize="0"/>
          <p:nvPr/>
        </p:nvPicPr>
        <p:blipFill>
          <a:blip r:embed="rId4">
            <a:alphaModFix/>
          </a:blip>
          <a:stretch>
            <a:fillRect/>
          </a:stretch>
        </p:blipFill>
        <p:spPr>
          <a:xfrm>
            <a:off x="1379952" y="1716339"/>
            <a:ext cx="829366" cy="829385"/>
          </a:xfrm>
          <a:prstGeom prst="rect">
            <a:avLst/>
          </a:prstGeom>
          <a:noFill/>
          <a:ln>
            <a:noFill/>
          </a:ln>
        </p:spPr>
      </p:pic>
      <p:pic>
        <p:nvPicPr>
          <p:cNvPr id="114" name="Google Shape;114;p21"/>
          <p:cNvPicPr preferRelativeResize="0"/>
          <p:nvPr/>
        </p:nvPicPr>
        <p:blipFill>
          <a:blip r:embed="rId4">
            <a:alphaModFix/>
          </a:blip>
          <a:stretch>
            <a:fillRect/>
          </a:stretch>
        </p:blipFill>
        <p:spPr>
          <a:xfrm>
            <a:off x="1379952" y="2917214"/>
            <a:ext cx="829366" cy="829385"/>
          </a:xfrm>
          <a:prstGeom prst="rect">
            <a:avLst/>
          </a:prstGeom>
          <a:noFill/>
          <a:ln>
            <a:noFill/>
          </a:ln>
        </p:spPr>
      </p:pic>
      <p:sp>
        <p:nvSpPr>
          <p:cNvPr id="115" name="Google Shape;115;p21"/>
          <p:cNvSpPr/>
          <p:nvPr>
            <p:ph idx="2" type="pic"/>
          </p:nvPr>
        </p:nvSpPr>
        <p:spPr>
          <a:xfrm>
            <a:off x="1484900" y="1473413"/>
            <a:ext cx="972000" cy="972000"/>
          </a:xfrm>
          <a:prstGeom prst="rect">
            <a:avLst/>
          </a:prstGeom>
          <a:noFill/>
          <a:ln>
            <a:noFill/>
          </a:ln>
        </p:spPr>
      </p:sp>
      <p:sp>
        <p:nvSpPr>
          <p:cNvPr id="116" name="Google Shape;116;p21"/>
          <p:cNvSpPr/>
          <p:nvPr>
            <p:ph idx="3" type="pic"/>
          </p:nvPr>
        </p:nvSpPr>
        <p:spPr>
          <a:xfrm>
            <a:off x="1484900" y="2675088"/>
            <a:ext cx="972000" cy="972000"/>
          </a:xfrm>
          <a:prstGeom prst="rect">
            <a:avLst/>
          </a:prstGeom>
          <a:noFill/>
          <a:ln>
            <a:noFill/>
          </a:ln>
        </p:spPr>
      </p:sp>
      <p:sp>
        <p:nvSpPr>
          <p:cNvPr id="117" name="Google Shape;117;p21"/>
          <p:cNvSpPr txBox="1"/>
          <p:nvPr>
            <p:ph type="title"/>
          </p:nvPr>
        </p:nvSpPr>
        <p:spPr>
          <a:xfrm>
            <a:off x="2701875" y="1492525"/>
            <a:ext cx="4732200" cy="5358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8" name="Google Shape;118;p21"/>
          <p:cNvSpPr txBox="1"/>
          <p:nvPr>
            <p:ph idx="1" type="subTitle"/>
          </p:nvPr>
        </p:nvSpPr>
        <p:spPr>
          <a:xfrm>
            <a:off x="2701875" y="2112500"/>
            <a:ext cx="4732200" cy="433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2"/>
              </a:buClr>
              <a:buSzPts val="1400"/>
              <a:buNone/>
              <a:defRPr>
                <a:solidFill>
                  <a:schemeClr val="accent2"/>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800"/>
              <a:buNone/>
              <a:defRPr/>
            </a:lvl8pPr>
            <a:lvl9pPr lvl="8" rtl="0">
              <a:spcBef>
                <a:spcPts val="0"/>
              </a:spcBef>
              <a:spcAft>
                <a:spcPts val="0"/>
              </a:spcAft>
              <a:buSzPts val="800"/>
              <a:buNone/>
              <a:defRPr/>
            </a:lvl9pPr>
          </a:lstStyle>
          <a:p/>
        </p:txBody>
      </p:sp>
      <p:sp>
        <p:nvSpPr>
          <p:cNvPr id="119" name="Google Shape;119;p21"/>
          <p:cNvSpPr txBox="1"/>
          <p:nvPr>
            <p:ph idx="4" type="title"/>
          </p:nvPr>
        </p:nvSpPr>
        <p:spPr>
          <a:xfrm>
            <a:off x="2701875" y="2675100"/>
            <a:ext cx="4732200" cy="5358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0" name="Google Shape;120;p21"/>
          <p:cNvSpPr txBox="1"/>
          <p:nvPr>
            <p:ph idx="5" type="subTitle"/>
          </p:nvPr>
        </p:nvSpPr>
        <p:spPr>
          <a:xfrm>
            <a:off x="2701875" y="3295075"/>
            <a:ext cx="4732200" cy="433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2"/>
              </a:buClr>
              <a:buSzPts val="1400"/>
              <a:buNone/>
              <a:defRPr>
                <a:solidFill>
                  <a:schemeClr val="accent2"/>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800"/>
              <a:buNone/>
              <a:defRPr/>
            </a:lvl8pPr>
            <a:lvl9pPr lvl="8" rtl="0">
              <a:spcBef>
                <a:spcPts val="0"/>
              </a:spcBef>
              <a:spcAft>
                <a:spcPts val="0"/>
              </a:spcAft>
              <a:buSzPts val="800"/>
              <a:buNone/>
              <a:defRPr/>
            </a:lvl9pPr>
          </a:lstStyle>
          <a:p/>
        </p:txBody>
      </p:sp>
      <p:pic>
        <p:nvPicPr>
          <p:cNvPr id="121" name="Google Shape;121;p21"/>
          <p:cNvPicPr preferRelativeResize="0"/>
          <p:nvPr/>
        </p:nvPicPr>
        <p:blipFill>
          <a:blip r:embed="rId5">
            <a:alphaModFix/>
          </a:blip>
          <a:stretch>
            <a:fillRect/>
          </a:stretch>
        </p:blipFill>
        <p:spPr>
          <a:xfrm>
            <a:off x="6858000" y="1315874"/>
            <a:ext cx="914400" cy="20726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
    <p:spTree>
      <p:nvGrpSpPr>
        <p:cNvPr id="122" name="Shape 122"/>
        <p:cNvGrpSpPr/>
        <p:nvPr/>
      </p:nvGrpSpPr>
      <p:grpSpPr>
        <a:xfrm>
          <a:off x="0" y="0"/>
          <a:ext cx="0" cy="0"/>
          <a:chOff x="0" y="0"/>
          <a:chExt cx="0" cy="0"/>
        </a:xfrm>
      </p:grpSpPr>
      <p:pic>
        <p:nvPicPr>
          <p:cNvPr id="123" name="Google Shape;123;p22"/>
          <p:cNvPicPr preferRelativeResize="0"/>
          <p:nvPr/>
        </p:nvPicPr>
        <p:blipFill rotWithShape="1">
          <a:blip r:embed="rId2">
            <a:alphaModFix/>
          </a:blip>
          <a:srcRect b="0" l="0" r="0" t="0"/>
          <a:stretch/>
        </p:blipFill>
        <p:spPr>
          <a:xfrm>
            <a:off x="0" y="0"/>
            <a:ext cx="9144018" cy="5143499"/>
          </a:xfrm>
          <a:prstGeom prst="rect">
            <a:avLst/>
          </a:prstGeom>
          <a:noFill/>
          <a:ln>
            <a:noFill/>
          </a:ln>
        </p:spPr>
      </p:pic>
      <p:sp>
        <p:nvSpPr>
          <p:cNvPr id="124" name="Google Shape;124;p22"/>
          <p:cNvSpPr txBox="1"/>
          <p:nvPr>
            <p:ph type="title"/>
          </p:nvPr>
        </p:nvSpPr>
        <p:spPr>
          <a:xfrm>
            <a:off x="571500" y="576075"/>
            <a:ext cx="3429000" cy="5727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5" name="Google Shape;125;p22"/>
          <p:cNvSpPr txBox="1"/>
          <p:nvPr>
            <p:ph idx="1" type="subTitle"/>
          </p:nvPr>
        </p:nvSpPr>
        <p:spPr>
          <a:xfrm>
            <a:off x="4572075" y="583525"/>
            <a:ext cx="3429000" cy="5715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1600"/>
              <a:buNone/>
              <a:defRPr b="0" sz="1600">
                <a:solidFill>
                  <a:schemeClr val="lt1"/>
                </a:solidFill>
              </a:defRPr>
            </a:lvl1pPr>
            <a:lvl2pPr lvl="1" rtl="0">
              <a:spcBef>
                <a:spcPts val="0"/>
              </a:spcBef>
              <a:spcAft>
                <a:spcPts val="0"/>
              </a:spcAft>
              <a:buClr>
                <a:schemeClr val="lt1"/>
              </a:buClr>
              <a:buSzPts val="1200"/>
              <a:buNone/>
              <a:defRPr>
                <a:solidFill>
                  <a:schemeClr val="lt1"/>
                </a:solidFill>
              </a:defRPr>
            </a:lvl2pPr>
            <a:lvl3pPr lvl="2" rtl="0">
              <a:spcBef>
                <a:spcPts val="0"/>
              </a:spcBef>
              <a:spcAft>
                <a:spcPts val="0"/>
              </a:spcAft>
              <a:buClr>
                <a:schemeClr val="lt1"/>
              </a:buClr>
              <a:buSzPts val="1200"/>
              <a:buNone/>
              <a:defRPr>
                <a:solidFill>
                  <a:schemeClr val="lt1"/>
                </a:solidFill>
              </a:defRPr>
            </a:lvl3pPr>
            <a:lvl4pPr lvl="3" rtl="0">
              <a:spcBef>
                <a:spcPts val="0"/>
              </a:spcBef>
              <a:spcAft>
                <a:spcPts val="0"/>
              </a:spcAft>
              <a:buClr>
                <a:schemeClr val="lt1"/>
              </a:buClr>
              <a:buSzPts val="1000"/>
              <a:buNone/>
              <a:defRPr>
                <a:solidFill>
                  <a:schemeClr val="lt1"/>
                </a:solidFill>
              </a:defRPr>
            </a:lvl4pPr>
            <a:lvl5pPr lvl="4" rtl="0">
              <a:spcBef>
                <a:spcPts val="0"/>
              </a:spcBef>
              <a:spcAft>
                <a:spcPts val="0"/>
              </a:spcAft>
              <a:buClr>
                <a:schemeClr val="lt1"/>
              </a:buClr>
              <a:buSzPts val="1000"/>
              <a:buNone/>
              <a:defRPr>
                <a:solidFill>
                  <a:schemeClr val="lt1"/>
                </a:solidFill>
              </a:defRPr>
            </a:lvl5pPr>
            <a:lvl6pPr lvl="5" rtl="0">
              <a:spcBef>
                <a:spcPts val="0"/>
              </a:spcBef>
              <a:spcAft>
                <a:spcPts val="0"/>
              </a:spcAft>
              <a:buClr>
                <a:schemeClr val="lt1"/>
              </a:buClr>
              <a:buSzPts val="900"/>
              <a:buNone/>
              <a:defRPr>
                <a:solidFill>
                  <a:schemeClr val="lt1"/>
                </a:solidFill>
              </a:defRPr>
            </a:lvl6pPr>
            <a:lvl7pPr lvl="6" rtl="0">
              <a:spcBef>
                <a:spcPts val="0"/>
              </a:spcBef>
              <a:spcAft>
                <a:spcPts val="0"/>
              </a:spcAft>
              <a:buClr>
                <a:schemeClr val="lt1"/>
              </a:buClr>
              <a:buSzPts val="900"/>
              <a:buNone/>
              <a:defRPr>
                <a:solidFill>
                  <a:schemeClr val="lt1"/>
                </a:solidFill>
              </a:defRPr>
            </a:lvl7pPr>
            <a:lvl8pPr lvl="7" rtl="0">
              <a:spcBef>
                <a:spcPts val="0"/>
              </a:spcBef>
              <a:spcAft>
                <a:spcPts val="0"/>
              </a:spcAft>
              <a:buClr>
                <a:schemeClr val="lt1"/>
              </a:buClr>
              <a:buSzPts val="800"/>
              <a:buNone/>
              <a:defRPr>
                <a:solidFill>
                  <a:schemeClr val="lt1"/>
                </a:solidFill>
              </a:defRPr>
            </a:lvl8pPr>
            <a:lvl9pPr lvl="8" rtl="0">
              <a:spcBef>
                <a:spcPts val="0"/>
              </a:spcBef>
              <a:spcAft>
                <a:spcPts val="0"/>
              </a:spcAft>
              <a:buClr>
                <a:schemeClr val="lt1"/>
              </a:buClr>
              <a:buSzPts val="800"/>
              <a:buNone/>
              <a:defRPr>
                <a:solidFill>
                  <a:schemeClr val="lt1"/>
                </a:solidFill>
              </a:defRPr>
            </a:lvl9pPr>
          </a:lstStyle>
          <a:p/>
        </p:txBody>
      </p:sp>
      <p:sp>
        <p:nvSpPr>
          <p:cNvPr id="126" name="Google Shape;126;p22"/>
          <p:cNvSpPr txBox="1"/>
          <p:nvPr>
            <p:ph idx="2" type="subTitle"/>
          </p:nvPr>
        </p:nvSpPr>
        <p:spPr>
          <a:xfrm>
            <a:off x="4572075" y="1150452"/>
            <a:ext cx="3429000" cy="5715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1600"/>
              <a:buNone/>
              <a:defRPr b="0" sz="1600">
                <a:solidFill>
                  <a:schemeClr val="lt1"/>
                </a:solidFill>
              </a:defRPr>
            </a:lvl1pPr>
            <a:lvl2pPr lvl="1" rtl="0">
              <a:spcBef>
                <a:spcPts val="0"/>
              </a:spcBef>
              <a:spcAft>
                <a:spcPts val="0"/>
              </a:spcAft>
              <a:buClr>
                <a:schemeClr val="lt1"/>
              </a:buClr>
              <a:buSzPts val="1200"/>
              <a:buNone/>
              <a:defRPr>
                <a:solidFill>
                  <a:schemeClr val="lt1"/>
                </a:solidFill>
              </a:defRPr>
            </a:lvl2pPr>
            <a:lvl3pPr lvl="2" rtl="0">
              <a:spcBef>
                <a:spcPts val="0"/>
              </a:spcBef>
              <a:spcAft>
                <a:spcPts val="0"/>
              </a:spcAft>
              <a:buClr>
                <a:schemeClr val="lt1"/>
              </a:buClr>
              <a:buSzPts val="1200"/>
              <a:buNone/>
              <a:defRPr>
                <a:solidFill>
                  <a:schemeClr val="lt1"/>
                </a:solidFill>
              </a:defRPr>
            </a:lvl3pPr>
            <a:lvl4pPr lvl="3" rtl="0">
              <a:spcBef>
                <a:spcPts val="0"/>
              </a:spcBef>
              <a:spcAft>
                <a:spcPts val="0"/>
              </a:spcAft>
              <a:buClr>
                <a:schemeClr val="lt1"/>
              </a:buClr>
              <a:buSzPts val="1000"/>
              <a:buNone/>
              <a:defRPr>
                <a:solidFill>
                  <a:schemeClr val="lt1"/>
                </a:solidFill>
              </a:defRPr>
            </a:lvl4pPr>
            <a:lvl5pPr lvl="4" rtl="0">
              <a:spcBef>
                <a:spcPts val="0"/>
              </a:spcBef>
              <a:spcAft>
                <a:spcPts val="0"/>
              </a:spcAft>
              <a:buClr>
                <a:schemeClr val="lt1"/>
              </a:buClr>
              <a:buSzPts val="1000"/>
              <a:buNone/>
              <a:defRPr>
                <a:solidFill>
                  <a:schemeClr val="lt1"/>
                </a:solidFill>
              </a:defRPr>
            </a:lvl5pPr>
            <a:lvl6pPr lvl="5" rtl="0">
              <a:spcBef>
                <a:spcPts val="0"/>
              </a:spcBef>
              <a:spcAft>
                <a:spcPts val="0"/>
              </a:spcAft>
              <a:buClr>
                <a:schemeClr val="lt1"/>
              </a:buClr>
              <a:buSzPts val="900"/>
              <a:buNone/>
              <a:defRPr>
                <a:solidFill>
                  <a:schemeClr val="lt1"/>
                </a:solidFill>
              </a:defRPr>
            </a:lvl6pPr>
            <a:lvl7pPr lvl="6" rtl="0">
              <a:spcBef>
                <a:spcPts val="0"/>
              </a:spcBef>
              <a:spcAft>
                <a:spcPts val="0"/>
              </a:spcAft>
              <a:buClr>
                <a:schemeClr val="lt1"/>
              </a:buClr>
              <a:buSzPts val="900"/>
              <a:buNone/>
              <a:defRPr>
                <a:solidFill>
                  <a:schemeClr val="lt1"/>
                </a:solidFill>
              </a:defRPr>
            </a:lvl7pPr>
            <a:lvl8pPr lvl="7" rtl="0">
              <a:spcBef>
                <a:spcPts val="0"/>
              </a:spcBef>
              <a:spcAft>
                <a:spcPts val="0"/>
              </a:spcAft>
              <a:buClr>
                <a:schemeClr val="lt1"/>
              </a:buClr>
              <a:buSzPts val="800"/>
              <a:buNone/>
              <a:defRPr>
                <a:solidFill>
                  <a:schemeClr val="lt1"/>
                </a:solidFill>
              </a:defRPr>
            </a:lvl8pPr>
            <a:lvl9pPr lvl="8" rtl="0">
              <a:spcBef>
                <a:spcPts val="0"/>
              </a:spcBef>
              <a:spcAft>
                <a:spcPts val="0"/>
              </a:spcAft>
              <a:buClr>
                <a:schemeClr val="lt1"/>
              </a:buClr>
              <a:buSzPts val="800"/>
              <a:buNone/>
              <a:defRPr>
                <a:solidFill>
                  <a:schemeClr val="lt1"/>
                </a:solidFill>
              </a:defRPr>
            </a:lvl9pPr>
          </a:lstStyle>
          <a:p/>
        </p:txBody>
      </p:sp>
      <p:sp>
        <p:nvSpPr>
          <p:cNvPr id="127" name="Google Shape;127;p22"/>
          <p:cNvSpPr txBox="1"/>
          <p:nvPr>
            <p:ph idx="3" type="subTitle"/>
          </p:nvPr>
        </p:nvSpPr>
        <p:spPr>
          <a:xfrm>
            <a:off x="4572075" y="1728817"/>
            <a:ext cx="3429000" cy="5715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1600"/>
              <a:buNone/>
              <a:defRPr b="0" sz="1600">
                <a:solidFill>
                  <a:schemeClr val="lt1"/>
                </a:solidFill>
              </a:defRPr>
            </a:lvl1pPr>
            <a:lvl2pPr lvl="1" rtl="0">
              <a:spcBef>
                <a:spcPts val="0"/>
              </a:spcBef>
              <a:spcAft>
                <a:spcPts val="0"/>
              </a:spcAft>
              <a:buClr>
                <a:schemeClr val="lt1"/>
              </a:buClr>
              <a:buSzPts val="1200"/>
              <a:buNone/>
              <a:defRPr>
                <a:solidFill>
                  <a:schemeClr val="lt1"/>
                </a:solidFill>
              </a:defRPr>
            </a:lvl2pPr>
            <a:lvl3pPr lvl="2" rtl="0">
              <a:spcBef>
                <a:spcPts val="0"/>
              </a:spcBef>
              <a:spcAft>
                <a:spcPts val="0"/>
              </a:spcAft>
              <a:buClr>
                <a:schemeClr val="lt1"/>
              </a:buClr>
              <a:buSzPts val="1200"/>
              <a:buNone/>
              <a:defRPr>
                <a:solidFill>
                  <a:schemeClr val="lt1"/>
                </a:solidFill>
              </a:defRPr>
            </a:lvl3pPr>
            <a:lvl4pPr lvl="3" rtl="0">
              <a:spcBef>
                <a:spcPts val="0"/>
              </a:spcBef>
              <a:spcAft>
                <a:spcPts val="0"/>
              </a:spcAft>
              <a:buClr>
                <a:schemeClr val="lt1"/>
              </a:buClr>
              <a:buSzPts val="1000"/>
              <a:buNone/>
              <a:defRPr>
                <a:solidFill>
                  <a:schemeClr val="lt1"/>
                </a:solidFill>
              </a:defRPr>
            </a:lvl4pPr>
            <a:lvl5pPr lvl="4" rtl="0">
              <a:spcBef>
                <a:spcPts val="0"/>
              </a:spcBef>
              <a:spcAft>
                <a:spcPts val="0"/>
              </a:spcAft>
              <a:buClr>
                <a:schemeClr val="lt1"/>
              </a:buClr>
              <a:buSzPts val="1000"/>
              <a:buNone/>
              <a:defRPr>
                <a:solidFill>
                  <a:schemeClr val="lt1"/>
                </a:solidFill>
              </a:defRPr>
            </a:lvl5pPr>
            <a:lvl6pPr lvl="5" rtl="0">
              <a:spcBef>
                <a:spcPts val="0"/>
              </a:spcBef>
              <a:spcAft>
                <a:spcPts val="0"/>
              </a:spcAft>
              <a:buClr>
                <a:schemeClr val="lt1"/>
              </a:buClr>
              <a:buSzPts val="900"/>
              <a:buNone/>
              <a:defRPr>
                <a:solidFill>
                  <a:schemeClr val="lt1"/>
                </a:solidFill>
              </a:defRPr>
            </a:lvl6pPr>
            <a:lvl7pPr lvl="6" rtl="0">
              <a:spcBef>
                <a:spcPts val="0"/>
              </a:spcBef>
              <a:spcAft>
                <a:spcPts val="0"/>
              </a:spcAft>
              <a:buClr>
                <a:schemeClr val="lt1"/>
              </a:buClr>
              <a:buSzPts val="900"/>
              <a:buNone/>
              <a:defRPr>
                <a:solidFill>
                  <a:schemeClr val="lt1"/>
                </a:solidFill>
              </a:defRPr>
            </a:lvl7pPr>
            <a:lvl8pPr lvl="7" rtl="0">
              <a:spcBef>
                <a:spcPts val="0"/>
              </a:spcBef>
              <a:spcAft>
                <a:spcPts val="0"/>
              </a:spcAft>
              <a:buClr>
                <a:schemeClr val="lt1"/>
              </a:buClr>
              <a:buSzPts val="800"/>
              <a:buNone/>
              <a:defRPr>
                <a:solidFill>
                  <a:schemeClr val="lt1"/>
                </a:solidFill>
              </a:defRPr>
            </a:lvl8pPr>
            <a:lvl9pPr lvl="8" rtl="0">
              <a:spcBef>
                <a:spcPts val="0"/>
              </a:spcBef>
              <a:spcAft>
                <a:spcPts val="0"/>
              </a:spcAft>
              <a:buClr>
                <a:schemeClr val="lt1"/>
              </a:buClr>
              <a:buSzPts val="800"/>
              <a:buNone/>
              <a:defRPr>
                <a:solidFill>
                  <a:schemeClr val="lt1"/>
                </a:solidFill>
              </a:defRPr>
            </a:lvl9pPr>
          </a:lstStyle>
          <a:p/>
        </p:txBody>
      </p:sp>
      <p:sp>
        <p:nvSpPr>
          <p:cNvPr id="128" name="Google Shape;128;p22"/>
          <p:cNvSpPr txBox="1"/>
          <p:nvPr>
            <p:ph idx="4" type="subTitle"/>
          </p:nvPr>
        </p:nvSpPr>
        <p:spPr>
          <a:xfrm>
            <a:off x="4572075" y="2295744"/>
            <a:ext cx="3429000" cy="5715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1600"/>
              <a:buNone/>
              <a:defRPr b="0" sz="1600">
                <a:solidFill>
                  <a:schemeClr val="lt1"/>
                </a:solidFill>
              </a:defRPr>
            </a:lvl1pPr>
            <a:lvl2pPr lvl="1" rtl="0">
              <a:spcBef>
                <a:spcPts val="0"/>
              </a:spcBef>
              <a:spcAft>
                <a:spcPts val="0"/>
              </a:spcAft>
              <a:buClr>
                <a:schemeClr val="lt1"/>
              </a:buClr>
              <a:buSzPts val="1200"/>
              <a:buNone/>
              <a:defRPr>
                <a:solidFill>
                  <a:schemeClr val="lt1"/>
                </a:solidFill>
              </a:defRPr>
            </a:lvl2pPr>
            <a:lvl3pPr lvl="2" rtl="0">
              <a:spcBef>
                <a:spcPts val="0"/>
              </a:spcBef>
              <a:spcAft>
                <a:spcPts val="0"/>
              </a:spcAft>
              <a:buClr>
                <a:schemeClr val="lt1"/>
              </a:buClr>
              <a:buSzPts val="1200"/>
              <a:buNone/>
              <a:defRPr>
                <a:solidFill>
                  <a:schemeClr val="lt1"/>
                </a:solidFill>
              </a:defRPr>
            </a:lvl3pPr>
            <a:lvl4pPr lvl="3" rtl="0">
              <a:spcBef>
                <a:spcPts val="0"/>
              </a:spcBef>
              <a:spcAft>
                <a:spcPts val="0"/>
              </a:spcAft>
              <a:buClr>
                <a:schemeClr val="lt1"/>
              </a:buClr>
              <a:buSzPts val="1000"/>
              <a:buNone/>
              <a:defRPr>
                <a:solidFill>
                  <a:schemeClr val="lt1"/>
                </a:solidFill>
              </a:defRPr>
            </a:lvl4pPr>
            <a:lvl5pPr lvl="4" rtl="0">
              <a:spcBef>
                <a:spcPts val="0"/>
              </a:spcBef>
              <a:spcAft>
                <a:spcPts val="0"/>
              </a:spcAft>
              <a:buClr>
                <a:schemeClr val="lt1"/>
              </a:buClr>
              <a:buSzPts val="1000"/>
              <a:buNone/>
              <a:defRPr>
                <a:solidFill>
                  <a:schemeClr val="lt1"/>
                </a:solidFill>
              </a:defRPr>
            </a:lvl5pPr>
            <a:lvl6pPr lvl="5" rtl="0">
              <a:spcBef>
                <a:spcPts val="0"/>
              </a:spcBef>
              <a:spcAft>
                <a:spcPts val="0"/>
              </a:spcAft>
              <a:buClr>
                <a:schemeClr val="lt1"/>
              </a:buClr>
              <a:buSzPts val="900"/>
              <a:buNone/>
              <a:defRPr>
                <a:solidFill>
                  <a:schemeClr val="lt1"/>
                </a:solidFill>
              </a:defRPr>
            </a:lvl6pPr>
            <a:lvl7pPr lvl="6" rtl="0">
              <a:spcBef>
                <a:spcPts val="0"/>
              </a:spcBef>
              <a:spcAft>
                <a:spcPts val="0"/>
              </a:spcAft>
              <a:buClr>
                <a:schemeClr val="lt1"/>
              </a:buClr>
              <a:buSzPts val="900"/>
              <a:buNone/>
              <a:defRPr>
                <a:solidFill>
                  <a:schemeClr val="lt1"/>
                </a:solidFill>
              </a:defRPr>
            </a:lvl7pPr>
            <a:lvl8pPr lvl="7" rtl="0">
              <a:spcBef>
                <a:spcPts val="0"/>
              </a:spcBef>
              <a:spcAft>
                <a:spcPts val="0"/>
              </a:spcAft>
              <a:buClr>
                <a:schemeClr val="lt1"/>
              </a:buClr>
              <a:buSzPts val="800"/>
              <a:buNone/>
              <a:defRPr>
                <a:solidFill>
                  <a:schemeClr val="lt1"/>
                </a:solidFill>
              </a:defRPr>
            </a:lvl8pPr>
            <a:lvl9pPr lvl="8" rtl="0">
              <a:spcBef>
                <a:spcPts val="0"/>
              </a:spcBef>
              <a:spcAft>
                <a:spcPts val="0"/>
              </a:spcAft>
              <a:buClr>
                <a:schemeClr val="lt1"/>
              </a:buClr>
              <a:buSzPts val="800"/>
              <a:buNone/>
              <a:defRPr>
                <a:solidFill>
                  <a:schemeClr val="lt1"/>
                </a:solidFill>
              </a:defRPr>
            </a:lvl9pPr>
          </a:lstStyle>
          <a:p/>
        </p:txBody>
      </p:sp>
      <p:sp>
        <p:nvSpPr>
          <p:cNvPr id="129" name="Google Shape;129;p22"/>
          <p:cNvSpPr txBox="1"/>
          <p:nvPr>
            <p:ph idx="5" type="subTitle"/>
          </p:nvPr>
        </p:nvSpPr>
        <p:spPr>
          <a:xfrm>
            <a:off x="4572075" y="2864946"/>
            <a:ext cx="3429000" cy="5715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1600"/>
              <a:buNone/>
              <a:defRPr b="0" sz="1600">
                <a:solidFill>
                  <a:schemeClr val="lt1"/>
                </a:solidFill>
              </a:defRPr>
            </a:lvl1pPr>
            <a:lvl2pPr lvl="1" rtl="0">
              <a:spcBef>
                <a:spcPts val="0"/>
              </a:spcBef>
              <a:spcAft>
                <a:spcPts val="0"/>
              </a:spcAft>
              <a:buClr>
                <a:schemeClr val="lt1"/>
              </a:buClr>
              <a:buSzPts val="1200"/>
              <a:buNone/>
              <a:defRPr>
                <a:solidFill>
                  <a:schemeClr val="lt1"/>
                </a:solidFill>
              </a:defRPr>
            </a:lvl2pPr>
            <a:lvl3pPr lvl="2" rtl="0">
              <a:spcBef>
                <a:spcPts val="0"/>
              </a:spcBef>
              <a:spcAft>
                <a:spcPts val="0"/>
              </a:spcAft>
              <a:buClr>
                <a:schemeClr val="lt1"/>
              </a:buClr>
              <a:buSzPts val="1200"/>
              <a:buNone/>
              <a:defRPr>
                <a:solidFill>
                  <a:schemeClr val="lt1"/>
                </a:solidFill>
              </a:defRPr>
            </a:lvl3pPr>
            <a:lvl4pPr lvl="3" rtl="0">
              <a:spcBef>
                <a:spcPts val="0"/>
              </a:spcBef>
              <a:spcAft>
                <a:spcPts val="0"/>
              </a:spcAft>
              <a:buClr>
                <a:schemeClr val="lt1"/>
              </a:buClr>
              <a:buSzPts val="1000"/>
              <a:buNone/>
              <a:defRPr>
                <a:solidFill>
                  <a:schemeClr val="lt1"/>
                </a:solidFill>
              </a:defRPr>
            </a:lvl4pPr>
            <a:lvl5pPr lvl="4" rtl="0">
              <a:spcBef>
                <a:spcPts val="0"/>
              </a:spcBef>
              <a:spcAft>
                <a:spcPts val="0"/>
              </a:spcAft>
              <a:buClr>
                <a:schemeClr val="lt1"/>
              </a:buClr>
              <a:buSzPts val="1000"/>
              <a:buNone/>
              <a:defRPr>
                <a:solidFill>
                  <a:schemeClr val="lt1"/>
                </a:solidFill>
              </a:defRPr>
            </a:lvl5pPr>
            <a:lvl6pPr lvl="5" rtl="0">
              <a:spcBef>
                <a:spcPts val="0"/>
              </a:spcBef>
              <a:spcAft>
                <a:spcPts val="0"/>
              </a:spcAft>
              <a:buClr>
                <a:schemeClr val="lt1"/>
              </a:buClr>
              <a:buSzPts val="900"/>
              <a:buNone/>
              <a:defRPr>
                <a:solidFill>
                  <a:schemeClr val="lt1"/>
                </a:solidFill>
              </a:defRPr>
            </a:lvl6pPr>
            <a:lvl7pPr lvl="6" rtl="0">
              <a:spcBef>
                <a:spcPts val="0"/>
              </a:spcBef>
              <a:spcAft>
                <a:spcPts val="0"/>
              </a:spcAft>
              <a:buClr>
                <a:schemeClr val="lt1"/>
              </a:buClr>
              <a:buSzPts val="900"/>
              <a:buNone/>
              <a:defRPr>
                <a:solidFill>
                  <a:schemeClr val="lt1"/>
                </a:solidFill>
              </a:defRPr>
            </a:lvl7pPr>
            <a:lvl8pPr lvl="7" rtl="0">
              <a:spcBef>
                <a:spcPts val="0"/>
              </a:spcBef>
              <a:spcAft>
                <a:spcPts val="0"/>
              </a:spcAft>
              <a:buClr>
                <a:schemeClr val="lt1"/>
              </a:buClr>
              <a:buSzPts val="800"/>
              <a:buNone/>
              <a:defRPr>
                <a:solidFill>
                  <a:schemeClr val="lt1"/>
                </a:solidFill>
              </a:defRPr>
            </a:lvl8pPr>
            <a:lvl9pPr lvl="8" rtl="0">
              <a:spcBef>
                <a:spcPts val="0"/>
              </a:spcBef>
              <a:spcAft>
                <a:spcPts val="0"/>
              </a:spcAft>
              <a:buClr>
                <a:schemeClr val="lt1"/>
              </a:buClr>
              <a:buSzPts val="800"/>
              <a:buNone/>
              <a:defRPr>
                <a:solidFill>
                  <a:schemeClr val="lt1"/>
                </a:solidFill>
              </a:defRPr>
            </a:lvl9pPr>
          </a:lstStyle>
          <a:p/>
        </p:txBody>
      </p:sp>
      <p:sp>
        <p:nvSpPr>
          <p:cNvPr id="130" name="Google Shape;130;p22"/>
          <p:cNvSpPr txBox="1"/>
          <p:nvPr>
            <p:ph idx="6" type="subTitle"/>
          </p:nvPr>
        </p:nvSpPr>
        <p:spPr>
          <a:xfrm>
            <a:off x="4572075" y="3431873"/>
            <a:ext cx="3429000" cy="5715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1600"/>
              <a:buNone/>
              <a:defRPr b="0" sz="1600">
                <a:solidFill>
                  <a:schemeClr val="lt1"/>
                </a:solidFill>
              </a:defRPr>
            </a:lvl1pPr>
            <a:lvl2pPr lvl="1" rtl="0">
              <a:spcBef>
                <a:spcPts val="0"/>
              </a:spcBef>
              <a:spcAft>
                <a:spcPts val="0"/>
              </a:spcAft>
              <a:buClr>
                <a:schemeClr val="lt1"/>
              </a:buClr>
              <a:buSzPts val="1200"/>
              <a:buNone/>
              <a:defRPr>
                <a:solidFill>
                  <a:schemeClr val="lt1"/>
                </a:solidFill>
              </a:defRPr>
            </a:lvl2pPr>
            <a:lvl3pPr lvl="2" rtl="0">
              <a:spcBef>
                <a:spcPts val="0"/>
              </a:spcBef>
              <a:spcAft>
                <a:spcPts val="0"/>
              </a:spcAft>
              <a:buClr>
                <a:schemeClr val="lt1"/>
              </a:buClr>
              <a:buSzPts val="1200"/>
              <a:buNone/>
              <a:defRPr>
                <a:solidFill>
                  <a:schemeClr val="lt1"/>
                </a:solidFill>
              </a:defRPr>
            </a:lvl3pPr>
            <a:lvl4pPr lvl="3" rtl="0">
              <a:spcBef>
                <a:spcPts val="0"/>
              </a:spcBef>
              <a:spcAft>
                <a:spcPts val="0"/>
              </a:spcAft>
              <a:buClr>
                <a:schemeClr val="lt1"/>
              </a:buClr>
              <a:buSzPts val="1000"/>
              <a:buNone/>
              <a:defRPr>
                <a:solidFill>
                  <a:schemeClr val="lt1"/>
                </a:solidFill>
              </a:defRPr>
            </a:lvl4pPr>
            <a:lvl5pPr lvl="4" rtl="0">
              <a:spcBef>
                <a:spcPts val="0"/>
              </a:spcBef>
              <a:spcAft>
                <a:spcPts val="0"/>
              </a:spcAft>
              <a:buClr>
                <a:schemeClr val="lt1"/>
              </a:buClr>
              <a:buSzPts val="1000"/>
              <a:buNone/>
              <a:defRPr>
                <a:solidFill>
                  <a:schemeClr val="lt1"/>
                </a:solidFill>
              </a:defRPr>
            </a:lvl5pPr>
            <a:lvl6pPr lvl="5" rtl="0">
              <a:spcBef>
                <a:spcPts val="0"/>
              </a:spcBef>
              <a:spcAft>
                <a:spcPts val="0"/>
              </a:spcAft>
              <a:buClr>
                <a:schemeClr val="lt1"/>
              </a:buClr>
              <a:buSzPts val="900"/>
              <a:buNone/>
              <a:defRPr>
                <a:solidFill>
                  <a:schemeClr val="lt1"/>
                </a:solidFill>
              </a:defRPr>
            </a:lvl6pPr>
            <a:lvl7pPr lvl="6" rtl="0">
              <a:spcBef>
                <a:spcPts val="0"/>
              </a:spcBef>
              <a:spcAft>
                <a:spcPts val="0"/>
              </a:spcAft>
              <a:buClr>
                <a:schemeClr val="lt1"/>
              </a:buClr>
              <a:buSzPts val="900"/>
              <a:buNone/>
              <a:defRPr>
                <a:solidFill>
                  <a:schemeClr val="lt1"/>
                </a:solidFill>
              </a:defRPr>
            </a:lvl7pPr>
            <a:lvl8pPr lvl="7" rtl="0">
              <a:spcBef>
                <a:spcPts val="0"/>
              </a:spcBef>
              <a:spcAft>
                <a:spcPts val="0"/>
              </a:spcAft>
              <a:buClr>
                <a:schemeClr val="lt1"/>
              </a:buClr>
              <a:buSzPts val="800"/>
              <a:buNone/>
              <a:defRPr>
                <a:solidFill>
                  <a:schemeClr val="lt1"/>
                </a:solidFill>
              </a:defRPr>
            </a:lvl8pPr>
            <a:lvl9pPr lvl="8" rtl="0">
              <a:spcBef>
                <a:spcPts val="0"/>
              </a:spcBef>
              <a:spcAft>
                <a:spcPts val="0"/>
              </a:spcAft>
              <a:buClr>
                <a:schemeClr val="lt1"/>
              </a:buClr>
              <a:buSzPts val="800"/>
              <a:buNone/>
              <a:defRPr>
                <a:solidFill>
                  <a:schemeClr val="lt1"/>
                </a:solidFill>
              </a:defRPr>
            </a:lvl9pPr>
          </a:lstStyle>
          <a:p/>
        </p:txBody>
      </p:sp>
      <p:sp>
        <p:nvSpPr>
          <p:cNvPr id="131" name="Google Shape;131;p22"/>
          <p:cNvSpPr txBox="1"/>
          <p:nvPr>
            <p:ph idx="7" type="subTitle"/>
          </p:nvPr>
        </p:nvSpPr>
        <p:spPr>
          <a:xfrm>
            <a:off x="4000500" y="584725"/>
            <a:ext cx="576000" cy="5715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Clr>
                <a:schemeClr val="accent4"/>
              </a:buClr>
              <a:buSzPts val="1000"/>
              <a:buFont typeface="Proxima Nova Semibold"/>
              <a:buNone/>
              <a:defRPr b="0" sz="1000">
                <a:solidFill>
                  <a:schemeClr val="accent4"/>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4"/>
              </a:buClr>
              <a:buSzPts val="2800"/>
              <a:buNone/>
              <a:defRPr sz="2800">
                <a:solidFill>
                  <a:schemeClr val="accent4"/>
                </a:solidFill>
              </a:defRPr>
            </a:lvl2pPr>
            <a:lvl3pPr lvl="2" rtl="0" algn="ctr">
              <a:lnSpc>
                <a:spcPct val="100000"/>
              </a:lnSpc>
              <a:spcBef>
                <a:spcPts val="0"/>
              </a:spcBef>
              <a:spcAft>
                <a:spcPts val="0"/>
              </a:spcAft>
              <a:buClr>
                <a:schemeClr val="accent4"/>
              </a:buClr>
              <a:buSzPts val="2800"/>
              <a:buNone/>
              <a:defRPr sz="2800">
                <a:solidFill>
                  <a:schemeClr val="accent4"/>
                </a:solidFill>
              </a:defRPr>
            </a:lvl3pPr>
            <a:lvl4pPr lvl="3" rtl="0" algn="ctr">
              <a:lnSpc>
                <a:spcPct val="100000"/>
              </a:lnSpc>
              <a:spcBef>
                <a:spcPts val="0"/>
              </a:spcBef>
              <a:spcAft>
                <a:spcPts val="0"/>
              </a:spcAft>
              <a:buClr>
                <a:schemeClr val="accent4"/>
              </a:buClr>
              <a:buSzPts val="2800"/>
              <a:buNone/>
              <a:defRPr sz="2800">
                <a:solidFill>
                  <a:schemeClr val="accent4"/>
                </a:solidFill>
              </a:defRPr>
            </a:lvl4pPr>
            <a:lvl5pPr lvl="4" rtl="0" algn="ctr">
              <a:lnSpc>
                <a:spcPct val="100000"/>
              </a:lnSpc>
              <a:spcBef>
                <a:spcPts val="0"/>
              </a:spcBef>
              <a:spcAft>
                <a:spcPts val="0"/>
              </a:spcAft>
              <a:buClr>
                <a:schemeClr val="accent4"/>
              </a:buClr>
              <a:buSzPts val="2800"/>
              <a:buNone/>
              <a:defRPr sz="2800">
                <a:solidFill>
                  <a:schemeClr val="accent4"/>
                </a:solidFill>
              </a:defRPr>
            </a:lvl5pPr>
            <a:lvl6pPr lvl="5" rtl="0" algn="ctr">
              <a:lnSpc>
                <a:spcPct val="100000"/>
              </a:lnSpc>
              <a:spcBef>
                <a:spcPts val="0"/>
              </a:spcBef>
              <a:spcAft>
                <a:spcPts val="0"/>
              </a:spcAft>
              <a:buClr>
                <a:schemeClr val="accent4"/>
              </a:buClr>
              <a:buSzPts val="2800"/>
              <a:buNone/>
              <a:defRPr sz="2800">
                <a:solidFill>
                  <a:schemeClr val="accent4"/>
                </a:solidFill>
              </a:defRPr>
            </a:lvl6pPr>
            <a:lvl7pPr lvl="6" rtl="0" algn="ctr">
              <a:lnSpc>
                <a:spcPct val="100000"/>
              </a:lnSpc>
              <a:spcBef>
                <a:spcPts val="0"/>
              </a:spcBef>
              <a:spcAft>
                <a:spcPts val="0"/>
              </a:spcAft>
              <a:buClr>
                <a:schemeClr val="accent4"/>
              </a:buClr>
              <a:buSzPts val="2800"/>
              <a:buNone/>
              <a:defRPr sz="2800">
                <a:solidFill>
                  <a:schemeClr val="accent4"/>
                </a:solidFill>
              </a:defRPr>
            </a:lvl7pPr>
            <a:lvl8pPr lvl="7" rtl="0" algn="ctr">
              <a:lnSpc>
                <a:spcPct val="100000"/>
              </a:lnSpc>
              <a:spcBef>
                <a:spcPts val="0"/>
              </a:spcBef>
              <a:spcAft>
                <a:spcPts val="0"/>
              </a:spcAft>
              <a:buClr>
                <a:schemeClr val="accent4"/>
              </a:buClr>
              <a:buSzPts val="2800"/>
              <a:buNone/>
              <a:defRPr sz="2800">
                <a:solidFill>
                  <a:schemeClr val="accent4"/>
                </a:solidFill>
              </a:defRPr>
            </a:lvl8pPr>
            <a:lvl9pPr lvl="8" rtl="0" algn="ctr">
              <a:lnSpc>
                <a:spcPct val="100000"/>
              </a:lnSpc>
              <a:spcBef>
                <a:spcPts val="0"/>
              </a:spcBef>
              <a:spcAft>
                <a:spcPts val="0"/>
              </a:spcAft>
              <a:buClr>
                <a:schemeClr val="accent4"/>
              </a:buClr>
              <a:buSzPts val="2800"/>
              <a:buNone/>
              <a:defRPr sz="2800">
                <a:solidFill>
                  <a:schemeClr val="accent4"/>
                </a:solidFill>
              </a:defRPr>
            </a:lvl9pPr>
          </a:lstStyle>
          <a:p/>
        </p:txBody>
      </p:sp>
      <p:sp>
        <p:nvSpPr>
          <p:cNvPr id="132" name="Google Shape;132;p22"/>
          <p:cNvSpPr txBox="1"/>
          <p:nvPr>
            <p:ph idx="8" type="subTitle"/>
          </p:nvPr>
        </p:nvSpPr>
        <p:spPr>
          <a:xfrm>
            <a:off x="4000500" y="1150450"/>
            <a:ext cx="576000" cy="5715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Clr>
                <a:schemeClr val="accent4"/>
              </a:buClr>
              <a:buSzPts val="1000"/>
              <a:buFont typeface="Proxima Nova Semibold"/>
              <a:buNone/>
              <a:defRPr b="0" sz="1000">
                <a:solidFill>
                  <a:schemeClr val="accent4"/>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4"/>
              </a:buClr>
              <a:buSzPts val="2800"/>
              <a:buNone/>
              <a:defRPr sz="2800">
                <a:solidFill>
                  <a:schemeClr val="accent4"/>
                </a:solidFill>
              </a:defRPr>
            </a:lvl2pPr>
            <a:lvl3pPr lvl="2" rtl="0" algn="ctr">
              <a:lnSpc>
                <a:spcPct val="100000"/>
              </a:lnSpc>
              <a:spcBef>
                <a:spcPts val="0"/>
              </a:spcBef>
              <a:spcAft>
                <a:spcPts val="0"/>
              </a:spcAft>
              <a:buClr>
                <a:schemeClr val="accent4"/>
              </a:buClr>
              <a:buSzPts val="2800"/>
              <a:buNone/>
              <a:defRPr sz="2800">
                <a:solidFill>
                  <a:schemeClr val="accent4"/>
                </a:solidFill>
              </a:defRPr>
            </a:lvl3pPr>
            <a:lvl4pPr lvl="3" rtl="0" algn="ctr">
              <a:lnSpc>
                <a:spcPct val="100000"/>
              </a:lnSpc>
              <a:spcBef>
                <a:spcPts val="0"/>
              </a:spcBef>
              <a:spcAft>
                <a:spcPts val="0"/>
              </a:spcAft>
              <a:buClr>
                <a:schemeClr val="accent4"/>
              </a:buClr>
              <a:buSzPts val="2800"/>
              <a:buNone/>
              <a:defRPr sz="2800">
                <a:solidFill>
                  <a:schemeClr val="accent4"/>
                </a:solidFill>
              </a:defRPr>
            </a:lvl4pPr>
            <a:lvl5pPr lvl="4" rtl="0" algn="ctr">
              <a:lnSpc>
                <a:spcPct val="100000"/>
              </a:lnSpc>
              <a:spcBef>
                <a:spcPts val="0"/>
              </a:spcBef>
              <a:spcAft>
                <a:spcPts val="0"/>
              </a:spcAft>
              <a:buClr>
                <a:schemeClr val="accent4"/>
              </a:buClr>
              <a:buSzPts val="2800"/>
              <a:buNone/>
              <a:defRPr sz="2800">
                <a:solidFill>
                  <a:schemeClr val="accent4"/>
                </a:solidFill>
              </a:defRPr>
            </a:lvl5pPr>
            <a:lvl6pPr lvl="5" rtl="0" algn="ctr">
              <a:lnSpc>
                <a:spcPct val="100000"/>
              </a:lnSpc>
              <a:spcBef>
                <a:spcPts val="0"/>
              </a:spcBef>
              <a:spcAft>
                <a:spcPts val="0"/>
              </a:spcAft>
              <a:buClr>
                <a:schemeClr val="accent4"/>
              </a:buClr>
              <a:buSzPts val="2800"/>
              <a:buNone/>
              <a:defRPr sz="2800">
                <a:solidFill>
                  <a:schemeClr val="accent4"/>
                </a:solidFill>
              </a:defRPr>
            </a:lvl6pPr>
            <a:lvl7pPr lvl="6" rtl="0" algn="ctr">
              <a:lnSpc>
                <a:spcPct val="100000"/>
              </a:lnSpc>
              <a:spcBef>
                <a:spcPts val="0"/>
              </a:spcBef>
              <a:spcAft>
                <a:spcPts val="0"/>
              </a:spcAft>
              <a:buClr>
                <a:schemeClr val="accent4"/>
              </a:buClr>
              <a:buSzPts val="2800"/>
              <a:buNone/>
              <a:defRPr sz="2800">
                <a:solidFill>
                  <a:schemeClr val="accent4"/>
                </a:solidFill>
              </a:defRPr>
            </a:lvl7pPr>
            <a:lvl8pPr lvl="7" rtl="0" algn="ctr">
              <a:lnSpc>
                <a:spcPct val="100000"/>
              </a:lnSpc>
              <a:spcBef>
                <a:spcPts val="0"/>
              </a:spcBef>
              <a:spcAft>
                <a:spcPts val="0"/>
              </a:spcAft>
              <a:buClr>
                <a:schemeClr val="accent4"/>
              </a:buClr>
              <a:buSzPts val="2800"/>
              <a:buNone/>
              <a:defRPr sz="2800">
                <a:solidFill>
                  <a:schemeClr val="accent4"/>
                </a:solidFill>
              </a:defRPr>
            </a:lvl8pPr>
            <a:lvl9pPr lvl="8" rtl="0" algn="ctr">
              <a:lnSpc>
                <a:spcPct val="100000"/>
              </a:lnSpc>
              <a:spcBef>
                <a:spcPts val="0"/>
              </a:spcBef>
              <a:spcAft>
                <a:spcPts val="0"/>
              </a:spcAft>
              <a:buClr>
                <a:schemeClr val="accent4"/>
              </a:buClr>
              <a:buSzPts val="2800"/>
              <a:buNone/>
              <a:defRPr sz="2800">
                <a:solidFill>
                  <a:schemeClr val="accent4"/>
                </a:solidFill>
              </a:defRPr>
            </a:lvl9pPr>
          </a:lstStyle>
          <a:p/>
        </p:txBody>
      </p:sp>
      <p:sp>
        <p:nvSpPr>
          <p:cNvPr id="133" name="Google Shape;133;p22"/>
          <p:cNvSpPr txBox="1"/>
          <p:nvPr>
            <p:ph idx="9" type="subTitle"/>
          </p:nvPr>
        </p:nvSpPr>
        <p:spPr>
          <a:xfrm>
            <a:off x="3996000" y="1721950"/>
            <a:ext cx="576000" cy="5715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Clr>
                <a:schemeClr val="accent4"/>
              </a:buClr>
              <a:buSzPts val="1000"/>
              <a:buFont typeface="Proxima Nova Semibold"/>
              <a:buNone/>
              <a:defRPr b="0" sz="1000">
                <a:solidFill>
                  <a:schemeClr val="accent4"/>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4"/>
              </a:buClr>
              <a:buSzPts val="2800"/>
              <a:buNone/>
              <a:defRPr sz="2800">
                <a:solidFill>
                  <a:schemeClr val="accent4"/>
                </a:solidFill>
              </a:defRPr>
            </a:lvl2pPr>
            <a:lvl3pPr lvl="2" rtl="0" algn="ctr">
              <a:lnSpc>
                <a:spcPct val="100000"/>
              </a:lnSpc>
              <a:spcBef>
                <a:spcPts val="0"/>
              </a:spcBef>
              <a:spcAft>
                <a:spcPts val="0"/>
              </a:spcAft>
              <a:buClr>
                <a:schemeClr val="accent4"/>
              </a:buClr>
              <a:buSzPts val="2800"/>
              <a:buNone/>
              <a:defRPr sz="2800">
                <a:solidFill>
                  <a:schemeClr val="accent4"/>
                </a:solidFill>
              </a:defRPr>
            </a:lvl3pPr>
            <a:lvl4pPr lvl="3" rtl="0" algn="ctr">
              <a:lnSpc>
                <a:spcPct val="100000"/>
              </a:lnSpc>
              <a:spcBef>
                <a:spcPts val="0"/>
              </a:spcBef>
              <a:spcAft>
                <a:spcPts val="0"/>
              </a:spcAft>
              <a:buClr>
                <a:schemeClr val="accent4"/>
              </a:buClr>
              <a:buSzPts val="2800"/>
              <a:buNone/>
              <a:defRPr sz="2800">
                <a:solidFill>
                  <a:schemeClr val="accent4"/>
                </a:solidFill>
              </a:defRPr>
            </a:lvl4pPr>
            <a:lvl5pPr lvl="4" rtl="0" algn="ctr">
              <a:lnSpc>
                <a:spcPct val="100000"/>
              </a:lnSpc>
              <a:spcBef>
                <a:spcPts val="0"/>
              </a:spcBef>
              <a:spcAft>
                <a:spcPts val="0"/>
              </a:spcAft>
              <a:buClr>
                <a:schemeClr val="accent4"/>
              </a:buClr>
              <a:buSzPts val="2800"/>
              <a:buNone/>
              <a:defRPr sz="2800">
                <a:solidFill>
                  <a:schemeClr val="accent4"/>
                </a:solidFill>
              </a:defRPr>
            </a:lvl5pPr>
            <a:lvl6pPr lvl="5" rtl="0" algn="ctr">
              <a:lnSpc>
                <a:spcPct val="100000"/>
              </a:lnSpc>
              <a:spcBef>
                <a:spcPts val="0"/>
              </a:spcBef>
              <a:spcAft>
                <a:spcPts val="0"/>
              </a:spcAft>
              <a:buClr>
                <a:schemeClr val="accent4"/>
              </a:buClr>
              <a:buSzPts val="2800"/>
              <a:buNone/>
              <a:defRPr sz="2800">
                <a:solidFill>
                  <a:schemeClr val="accent4"/>
                </a:solidFill>
              </a:defRPr>
            </a:lvl6pPr>
            <a:lvl7pPr lvl="6" rtl="0" algn="ctr">
              <a:lnSpc>
                <a:spcPct val="100000"/>
              </a:lnSpc>
              <a:spcBef>
                <a:spcPts val="0"/>
              </a:spcBef>
              <a:spcAft>
                <a:spcPts val="0"/>
              </a:spcAft>
              <a:buClr>
                <a:schemeClr val="accent4"/>
              </a:buClr>
              <a:buSzPts val="2800"/>
              <a:buNone/>
              <a:defRPr sz="2800">
                <a:solidFill>
                  <a:schemeClr val="accent4"/>
                </a:solidFill>
              </a:defRPr>
            </a:lvl7pPr>
            <a:lvl8pPr lvl="7" rtl="0" algn="ctr">
              <a:lnSpc>
                <a:spcPct val="100000"/>
              </a:lnSpc>
              <a:spcBef>
                <a:spcPts val="0"/>
              </a:spcBef>
              <a:spcAft>
                <a:spcPts val="0"/>
              </a:spcAft>
              <a:buClr>
                <a:schemeClr val="accent4"/>
              </a:buClr>
              <a:buSzPts val="2800"/>
              <a:buNone/>
              <a:defRPr sz="2800">
                <a:solidFill>
                  <a:schemeClr val="accent4"/>
                </a:solidFill>
              </a:defRPr>
            </a:lvl8pPr>
            <a:lvl9pPr lvl="8" rtl="0" algn="ctr">
              <a:lnSpc>
                <a:spcPct val="100000"/>
              </a:lnSpc>
              <a:spcBef>
                <a:spcPts val="0"/>
              </a:spcBef>
              <a:spcAft>
                <a:spcPts val="0"/>
              </a:spcAft>
              <a:buClr>
                <a:schemeClr val="accent4"/>
              </a:buClr>
              <a:buSzPts val="2800"/>
              <a:buNone/>
              <a:defRPr sz="2800">
                <a:solidFill>
                  <a:schemeClr val="accent4"/>
                </a:solidFill>
              </a:defRPr>
            </a:lvl9pPr>
          </a:lstStyle>
          <a:p/>
        </p:txBody>
      </p:sp>
      <p:sp>
        <p:nvSpPr>
          <p:cNvPr id="134" name="Google Shape;134;p22"/>
          <p:cNvSpPr txBox="1"/>
          <p:nvPr>
            <p:ph idx="13" type="subTitle"/>
          </p:nvPr>
        </p:nvSpPr>
        <p:spPr>
          <a:xfrm>
            <a:off x="4000500" y="2296338"/>
            <a:ext cx="576000" cy="5715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Clr>
                <a:schemeClr val="accent4"/>
              </a:buClr>
              <a:buSzPts val="1000"/>
              <a:buFont typeface="Proxima Nova Semibold"/>
              <a:buNone/>
              <a:defRPr b="0" sz="1000">
                <a:solidFill>
                  <a:schemeClr val="accent4"/>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4"/>
              </a:buClr>
              <a:buSzPts val="2800"/>
              <a:buNone/>
              <a:defRPr sz="2800">
                <a:solidFill>
                  <a:schemeClr val="accent4"/>
                </a:solidFill>
              </a:defRPr>
            </a:lvl2pPr>
            <a:lvl3pPr lvl="2" rtl="0" algn="ctr">
              <a:lnSpc>
                <a:spcPct val="100000"/>
              </a:lnSpc>
              <a:spcBef>
                <a:spcPts val="0"/>
              </a:spcBef>
              <a:spcAft>
                <a:spcPts val="0"/>
              </a:spcAft>
              <a:buClr>
                <a:schemeClr val="accent4"/>
              </a:buClr>
              <a:buSzPts val="2800"/>
              <a:buNone/>
              <a:defRPr sz="2800">
                <a:solidFill>
                  <a:schemeClr val="accent4"/>
                </a:solidFill>
              </a:defRPr>
            </a:lvl3pPr>
            <a:lvl4pPr lvl="3" rtl="0" algn="ctr">
              <a:lnSpc>
                <a:spcPct val="100000"/>
              </a:lnSpc>
              <a:spcBef>
                <a:spcPts val="0"/>
              </a:spcBef>
              <a:spcAft>
                <a:spcPts val="0"/>
              </a:spcAft>
              <a:buClr>
                <a:schemeClr val="accent4"/>
              </a:buClr>
              <a:buSzPts val="2800"/>
              <a:buNone/>
              <a:defRPr sz="2800">
                <a:solidFill>
                  <a:schemeClr val="accent4"/>
                </a:solidFill>
              </a:defRPr>
            </a:lvl4pPr>
            <a:lvl5pPr lvl="4" rtl="0" algn="ctr">
              <a:lnSpc>
                <a:spcPct val="100000"/>
              </a:lnSpc>
              <a:spcBef>
                <a:spcPts val="0"/>
              </a:spcBef>
              <a:spcAft>
                <a:spcPts val="0"/>
              </a:spcAft>
              <a:buClr>
                <a:schemeClr val="accent4"/>
              </a:buClr>
              <a:buSzPts val="2800"/>
              <a:buNone/>
              <a:defRPr sz="2800">
                <a:solidFill>
                  <a:schemeClr val="accent4"/>
                </a:solidFill>
              </a:defRPr>
            </a:lvl5pPr>
            <a:lvl6pPr lvl="5" rtl="0" algn="ctr">
              <a:lnSpc>
                <a:spcPct val="100000"/>
              </a:lnSpc>
              <a:spcBef>
                <a:spcPts val="0"/>
              </a:spcBef>
              <a:spcAft>
                <a:spcPts val="0"/>
              </a:spcAft>
              <a:buClr>
                <a:schemeClr val="accent4"/>
              </a:buClr>
              <a:buSzPts val="2800"/>
              <a:buNone/>
              <a:defRPr sz="2800">
                <a:solidFill>
                  <a:schemeClr val="accent4"/>
                </a:solidFill>
              </a:defRPr>
            </a:lvl6pPr>
            <a:lvl7pPr lvl="6" rtl="0" algn="ctr">
              <a:lnSpc>
                <a:spcPct val="100000"/>
              </a:lnSpc>
              <a:spcBef>
                <a:spcPts val="0"/>
              </a:spcBef>
              <a:spcAft>
                <a:spcPts val="0"/>
              </a:spcAft>
              <a:buClr>
                <a:schemeClr val="accent4"/>
              </a:buClr>
              <a:buSzPts val="2800"/>
              <a:buNone/>
              <a:defRPr sz="2800">
                <a:solidFill>
                  <a:schemeClr val="accent4"/>
                </a:solidFill>
              </a:defRPr>
            </a:lvl7pPr>
            <a:lvl8pPr lvl="7" rtl="0" algn="ctr">
              <a:lnSpc>
                <a:spcPct val="100000"/>
              </a:lnSpc>
              <a:spcBef>
                <a:spcPts val="0"/>
              </a:spcBef>
              <a:spcAft>
                <a:spcPts val="0"/>
              </a:spcAft>
              <a:buClr>
                <a:schemeClr val="accent4"/>
              </a:buClr>
              <a:buSzPts val="2800"/>
              <a:buNone/>
              <a:defRPr sz="2800">
                <a:solidFill>
                  <a:schemeClr val="accent4"/>
                </a:solidFill>
              </a:defRPr>
            </a:lvl8pPr>
            <a:lvl9pPr lvl="8" rtl="0" algn="ctr">
              <a:lnSpc>
                <a:spcPct val="100000"/>
              </a:lnSpc>
              <a:spcBef>
                <a:spcPts val="0"/>
              </a:spcBef>
              <a:spcAft>
                <a:spcPts val="0"/>
              </a:spcAft>
              <a:buClr>
                <a:schemeClr val="accent4"/>
              </a:buClr>
              <a:buSzPts val="2800"/>
              <a:buNone/>
              <a:defRPr sz="2800">
                <a:solidFill>
                  <a:schemeClr val="accent4"/>
                </a:solidFill>
              </a:defRPr>
            </a:lvl9pPr>
          </a:lstStyle>
          <a:p/>
        </p:txBody>
      </p:sp>
      <p:sp>
        <p:nvSpPr>
          <p:cNvPr id="135" name="Google Shape;135;p22"/>
          <p:cNvSpPr txBox="1"/>
          <p:nvPr>
            <p:ph idx="14" type="subTitle"/>
          </p:nvPr>
        </p:nvSpPr>
        <p:spPr>
          <a:xfrm>
            <a:off x="4000500" y="2862063"/>
            <a:ext cx="576000" cy="5715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Clr>
                <a:schemeClr val="accent4"/>
              </a:buClr>
              <a:buSzPts val="1000"/>
              <a:buFont typeface="Proxima Nova Semibold"/>
              <a:buNone/>
              <a:defRPr b="0" sz="1000">
                <a:solidFill>
                  <a:schemeClr val="accent4"/>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4"/>
              </a:buClr>
              <a:buSzPts val="2800"/>
              <a:buNone/>
              <a:defRPr sz="2800">
                <a:solidFill>
                  <a:schemeClr val="accent4"/>
                </a:solidFill>
              </a:defRPr>
            </a:lvl2pPr>
            <a:lvl3pPr lvl="2" rtl="0" algn="ctr">
              <a:lnSpc>
                <a:spcPct val="100000"/>
              </a:lnSpc>
              <a:spcBef>
                <a:spcPts val="0"/>
              </a:spcBef>
              <a:spcAft>
                <a:spcPts val="0"/>
              </a:spcAft>
              <a:buClr>
                <a:schemeClr val="accent4"/>
              </a:buClr>
              <a:buSzPts val="2800"/>
              <a:buNone/>
              <a:defRPr sz="2800">
                <a:solidFill>
                  <a:schemeClr val="accent4"/>
                </a:solidFill>
              </a:defRPr>
            </a:lvl3pPr>
            <a:lvl4pPr lvl="3" rtl="0" algn="ctr">
              <a:lnSpc>
                <a:spcPct val="100000"/>
              </a:lnSpc>
              <a:spcBef>
                <a:spcPts val="0"/>
              </a:spcBef>
              <a:spcAft>
                <a:spcPts val="0"/>
              </a:spcAft>
              <a:buClr>
                <a:schemeClr val="accent4"/>
              </a:buClr>
              <a:buSzPts val="2800"/>
              <a:buNone/>
              <a:defRPr sz="2800">
                <a:solidFill>
                  <a:schemeClr val="accent4"/>
                </a:solidFill>
              </a:defRPr>
            </a:lvl4pPr>
            <a:lvl5pPr lvl="4" rtl="0" algn="ctr">
              <a:lnSpc>
                <a:spcPct val="100000"/>
              </a:lnSpc>
              <a:spcBef>
                <a:spcPts val="0"/>
              </a:spcBef>
              <a:spcAft>
                <a:spcPts val="0"/>
              </a:spcAft>
              <a:buClr>
                <a:schemeClr val="accent4"/>
              </a:buClr>
              <a:buSzPts val="2800"/>
              <a:buNone/>
              <a:defRPr sz="2800">
                <a:solidFill>
                  <a:schemeClr val="accent4"/>
                </a:solidFill>
              </a:defRPr>
            </a:lvl5pPr>
            <a:lvl6pPr lvl="5" rtl="0" algn="ctr">
              <a:lnSpc>
                <a:spcPct val="100000"/>
              </a:lnSpc>
              <a:spcBef>
                <a:spcPts val="0"/>
              </a:spcBef>
              <a:spcAft>
                <a:spcPts val="0"/>
              </a:spcAft>
              <a:buClr>
                <a:schemeClr val="accent4"/>
              </a:buClr>
              <a:buSzPts val="2800"/>
              <a:buNone/>
              <a:defRPr sz="2800">
                <a:solidFill>
                  <a:schemeClr val="accent4"/>
                </a:solidFill>
              </a:defRPr>
            </a:lvl6pPr>
            <a:lvl7pPr lvl="6" rtl="0" algn="ctr">
              <a:lnSpc>
                <a:spcPct val="100000"/>
              </a:lnSpc>
              <a:spcBef>
                <a:spcPts val="0"/>
              </a:spcBef>
              <a:spcAft>
                <a:spcPts val="0"/>
              </a:spcAft>
              <a:buClr>
                <a:schemeClr val="accent4"/>
              </a:buClr>
              <a:buSzPts val="2800"/>
              <a:buNone/>
              <a:defRPr sz="2800">
                <a:solidFill>
                  <a:schemeClr val="accent4"/>
                </a:solidFill>
              </a:defRPr>
            </a:lvl7pPr>
            <a:lvl8pPr lvl="7" rtl="0" algn="ctr">
              <a:lnSpc>
                <a:spcPct val="100000"/>
              </a:lnSpc>
              <a:spcBef>
                <a:spcPts val="0"/>
              </a:spcBef>
              <a:spcAft>
                <a:spcPts val="0"/>
              </a:spcAft>
              <a:buClr>
                <a:schemeClr val="accent4"/>
              </a:buClr>
              <a:buSzPts val="2800"/>
              <a:buNone/>
              <a:defRPr sz="2800">
                <a:solidFill>
                  <a:schemeClr val="accent4"/>
                </a:solidFill>
              </a:defRPr>
            </a:lvl8pPr>
            <a:lvl9pPr lvl="8" rtl="0" algn="ctr">
              <a:lnSpc>
                <a:spcPct val="100000"/>
              </a:lnSpc>
              <a:spcBef>
                <a:spcPts val="0"/>
              </a:spcBef>
              <a:spcAft>
                <a:spcPts val="0"/>
              </a:spcAft>
              <a:buClr>
                <a:schemeClr val="accent4"/>
              </a:buClr>
              <a:buSzPts val="2800"/>
              <a:buNone/>
              <a:defRPr sz="2800">
                <a:solidFill>
                  <a:schemeClr val="accent4"/>
                </a:solidFill>
              </a:defRPr>
            </a:lvl9pPr>
          </a:lstStyle>
          <a:p/>
        </p:txBody>
      </p:sp>
      <p:sp>
        <p:nvSpPr>
          <p:cNvPr id="136" name="Google Shape;136;p22"/>
          <p:cNvSpPr txBox="1"/>
          <p:nvPr>
            <p:ph idx="15" type="subTitle"/>
          </p:nvPr>
        </p:nvSpPr>
        <p:spPr>
          <a:xfrm>
            <a:off x="3996000" y="3433563"/>
            <a:ext cx="576000" cy="5715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Clr>
                <a:schemeClr val="accent4"/>
              </a:buClr>
              <a:buSzPts val="1000"/>
              <a:buFont typeface="Proxima Nova Semibold"/>
              <a:buNone/>
              <a:defRPr b="0" sz="1000">
                <a:solidFill>
                  <a:schemeClr val="accent4"/>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4"/>
              </a:buClr>
              <a:buSzPts val="2800"/>
              <a:buNone/>
              <a:defRPr sz="2800">
                <a:solidFill>
                  <a:schemeClr val="accent4"/>
                </a:solidFill>
              </a:defRPr>
            </a:lvl2pPr>
            <a:lvl3pPr lvl="2" rtl="0" algn="ctr">
              <a:lnSpc>
                <a:spcPct val="100000"/>
              </a:lnSpc>
              <a:spcBef>
                <a:spcPts val="0"/>
              </a:spcBef>
              <a:spcAft>
                <a:spcPts val="0"/>
              </a:spcAft>
              <a:buClr>
                <a:schemeClr val="accent4"/>
              </a:buClr>
              <a:buSzPts val="2800"/>
              <a:buNone/>
              <a:defRPr sz="2800">
                <a:solidFill>
                  <a:schemeClr val="accent4"/>
                </a:solidFill>
              </a:defRPr>
            </a:lvl3pPr>
            <a:lvl4pPr lvl="3" rtl="0" algn="ctr">
              <a:lnSpc>
                <a:spcPct val="100000"/>
              </a:lnSpc>
              <a:spcBef>
                <a:spcPts val="0"/>
              </a:spcBef>
              <a:spcAft>
                <a:spcPts val="0"/>
              </a:spcAft>
              <a:buClr>
                <a:schemeClr val="accent4"/>
              </a:buClr>
              <a:buSzPts val="2800"/>
              <a:buNone/>
              <a:defRPr sz="2800">
                <a:solidFill>
                  <a:schemeClr val="accent4"/>
                </a:solidFill>
              </a:defRPr>
            </a:lvl4pPr>
            <a:lvl5pPr lvl="4" rtl="0" algn="ctr">
              <a:lnSpc>
                <a:spcPct val="100000"/>
              </a:lnSpc>
              <a:spcBef>
                <a:spcPts val="0"/>
              </a:spcBef>
              <a:spcAft>
                <a:spcPts val="0"/>
              </a:spcAft>
              <a:buClr>
                <a:schemeClr val="accent4"/>
              </a:buClr>
              <a:buSzPts val="2800"/>
              <a:buNone/>
              <a:defRPr sz="2800">
                <a:solidFill>
                  <a:schemeClr val="accent4"/>
                </a:solidFill>
              </a:defRPr>
            </a:lvl5pPr>
            <a:lvl6pPr lvl="5" rtl="0" algn="ctr">
              <a:lnSpc>
                <a:spcPct val="100000"/>
              </a:lnSpc>
              <a:spcBef>
                <a:spcPts val="0"/>
              </a:spcBef>
              <a:spcAft>
                <a:spcPts val="0"/>
              </a:spcAft>
              <a:buClr>
                <a:schemeClr val="accent4"/>
              </a:buClr>
              <a:buSzPts val="2800"/>
              <a:buNone/>
              <a:defRPr sz="2800">
                <a:solidFill>
                  <a:schemeClr val="accent4"/>
                </a:solidFill>
              </a:defRPr>
            </a:lvl6pPr>
            <a:lvl7pPr lvl="6" rtl="0" algn="ctr">
              <a:lnSpc>
                <a:spcPct val="100000"/>
              </a:lnSpc>
              <a:spcBef>
                <a:spcPts val="0"/>
              </a:spcBef>
              <a:spcAft>
                <a:spcPts val="0"/>
              </a:spcAft>
              <a:buClr>
                <a:schemeClr val="accent4"/>
              </a:buClr>
              <a:buSzPts val="2800"/>
              <a:buNone/>
              <a:defRPr sz="2800">
                <a:solidFill>
                  <a:schemeClr val="accent4"/>
                </a:solidFill>
              </a:defRPr>
            </a:lvl7pPr>
            <a:lvl8pPr lvl="7" rtl="0" algn="ctr">
              <a:lnSpc>
                <a:spcPct val="100000"/>
              </a:lnSpc>
              <a:spcBef>
                <a:spcPts val="0"/>
              </a:spcBef>
              <a:spcAft>
                <a:spcPts val="0"/>
              </a:spcAft>
              <a:buClr>
                <a:schemeClr val="accent4"/>
              </a:buClr>
              <a:buSzPts val="2800"/>
              <a:buNone/>
              <a:defRPr sz="2800">
                <a:solidFill>
                  <a:schemeClr val="accent4"/>
                </a:solidFill>
              </a:defRPr>
            </a:lvl8pPr>
            <a:lvl9pPr lvl="8" rtl="0" algn="ctr">
              <a:lnSpc>
                <a:spcPct val="100000"/>
              </a:lnSpc>
              <a:spcBef>
                <a:spcPts val="0"/>
              </a:spcBef>
              <a:spcAft>
                <a:spcPts val="0"/>
              </a:spcAft>
              <a:buClr>
                <a:schemeClr val="accent4"/>
              </a:buClr>
              <a:buSzPts val="2800"/>
              <a:buNone/>
              <a:defRPr sz="2800">
                <a:solidFill>
                  <a:schemeClr val="accent4"/>
                </a:solidFill>
              </a:defRPr>
            </a:lvl9pPr>
          </a:lstStyle>
          <a:p/>
        </p:txBody>
      </p:sp>
      <p:sp>
        <p:nvSpPr>
          <p:cNvPr id="137" name="Google Shape;137;p22"/>
          <p:cNvSpPr/>
          <p:nvPr/>
        </p:nvSpPr>
        <p:spPr>
          <a:xfrm flipH="1" rot="5400000">
            <a:off x="4286238" y="281125"/>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2"/>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139" name="Google Shape;139;p22"/>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140" name="Google Shape;140;p22"/>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light)" type="tx">
  <p:cSld name="TITLE_AND_BODY">
    <p:spTree>
      <p:nvGrpSpPr>
        <p:cNvPr id="141" name="Shape 141"/>
        <p:cNvGrpSpPr/>
        <p:nvPr/>
      </p:nvGrpSpPr>
      <p:grpSpPr>
        <a:xfrm>
          <a:off x="0" y="0"/>
          <a:ext cx="0" cy="0"/>
          <a:chOff x="0" y="0"/>
          <a:chExt cx="0" cy="0"/>
        </a:xfrm>
      </p:grpSpPr>
      <p:sp>
        <p:nvSpPr>
          <p:cNvPr id="142" name="Google Shape;142;p23"/>
          <p:cNvSpPr txBox="1"/>
          <p:nvPr>
            <p:ph type="title"/>
          </p:nvPr>
        </p:nvSpPr>
        <p:spPr>
          <a:xfrm>
            <a:off x="571500" y="576075"/>
            <a:ext cx="8005500" cy="5727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3" name="Google Shape;143;p23"/>
          <p:cNvSpPr txBox="1"/>
          <p:nvPr>
            <p:ph idx="1" type="body"/>
          </p:nvPr>
        </p:nvSpPr>
        <p:spPr>
          <a:xfrm>
            <a:off x="571500" y="1719075"/>
            <a:ext cx="80055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144" name="Google Shape;144;p23"/>
          <p:cNvSpPr txBox="1"/>
          <p:nvPr>
            <p:ph idx="2"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145" name="Google Shape;145;p23"/>
          <p:cNvSpPr txBox="1"/>
          <p:nvPr>
            <p:ph idx="3" type="subTitle"/>
          </p:nvPr>
        </p:nvSpPr>
        <p:spPr>
          <a:xfrm>
            <a:off x="571500" y="1143000"/>
            <a:ext cx="8005500" cy="271200"/>
          </a:xfrm>
          <a:prstGeom prst="rect">
            <a:avLst/>
          </a:prstGeom>
        </p:spPr>
        <p:txBody>
          <a:bodyPr anchorCtr="0" anchor="t" bIns="0" lIns="0" spcFirstLastPara="1" rIns="0" wrap="square" tIns="0">
            <a:norm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spcBef>
                <a:spcPts val="0"/>
              </a:spcBef>
              <a:spcAft>
                <a:spcPts val="0"/>
              </a:spcAft>
              <a:buClr>
                <a:srgbClr val="8D9EBC"/>
              </a:buClr>
              <a:buSzPts val="1200"/>
              <a:buNone/>
              <a:defRPr>
                <a:solidFill>
                  <a:srgbClr val="8D9EBC"/>
                </a:solidFill>
              </a:defRPr>
            </a:lvl2pPr>
            <a:lvl3pPr lvl="2" rtl="0">
              <a:spcBef>
                <a:spcPts val="0"/>
              </a:spcBef>
              <a:spcAft>
                <a:spcPts val="0"/>
              </a:spcAft>
              <a:buClr>
                <a:srgbClr val="8D9EBC"/>
              </a:buClr>
              <a:buSzPts val="1200"/>
              <a:buNone/>
              <a:defRPr>
                <a:solidFill>
                  <a:srgbClr val="8D9EBC"/>
                </a:solidFill>
              </a:defRPr>
            </a:lvl3pPr>
            <a:lvl4pPr lvl="3" rtl="0">
              <a:spcBef>
                <a:spcPts val="0"/>
              </a:spcBef>
              <a:spcAft>
                <a:spcPts val="0"/>
              </a:spcAft>
              <a:buClr>
                <a:srgbClr val="8D9EBC"/>
              </a:buClr>
              <a:buSzPts val="1000"/>
              <a:buNone/>
              <a:defRPr>
                <a:solidFill>
                  <a:srgbClr val="8D9EBC"/>
                </a:solidFill>
              </a:defRPr>
            </a:lvl4pPr>
            <a:lvl5pPr lvl="4" rtl="0">
              <a:spcBef>
                <a:spcPts val="0"/>
              </a:spcBef>
              <a:spcAft>
                <a:spcPts val="0"/>
              </a:spcAft>
              <a:buClr>
                <a:srgbClr val="8D9EBC"/>
              </a:buClr>
              <a:buSzPts val="1000"/>
              <a:buNone/>
              <a:defRPr>
                <a:solidFill>
                  <a:srgbClr val="8D9EBC"/>
                </a:solidFill>
              </a:defRPr>
            </a:lvl5pPr>
            <a:lvl6pPr lvl="5" rtl="0">
              <a:spcBef>
                <a:spcPts val="0"/>
              </a:spcBef>
              <a:spcAft>
                <a:spcPts val="0"/>
              </a:spcAft>
              <a:buClr>
                <a:srgbClr val="8D9EBC"/>
              </a:buClr>
              <a:buSzPts val="900"/>
              <a:buNone/>
              <a:defRPr>
                <a:solidFill>
                  <a:srgbClr val="8D9EBC"/>
                </a:solidFill>
              </a:defRPr>
            </a:lvl6pPr>
            <a:lvl7pPr lvl="6" rtl="0">
              <a:spcBef>
                <a:spcPts val="0"/>
              </a:spcBef>
              <a:spcAft>
                <a:spcPts val="0"/>
              </a:spcAft>
              <a:buClr>
                <a:srgbClr val="8D9EBC"/>
              </a:buClr>
              <a:buSzPts val="900"/>
              <a:buNone/>
              <a:defRPr>
                <a:solidFill>
                  <a:srgbClr val="8D9EBC"/>
                </a:solidFill>
              </a:defRPr>
            </a:lvl7pPr>
            <a:lvl8pPr lvl="7" rtl="0">
              <a:spcBef>
                <a:spcPts val="0"/>
              </a:spcBef>
              <a:spcAft>
                <a:spcPts val="0"/>
              </a:spcAft>
              <a:buClr>
                <a:srgbClr val="8D9EBC"/>
              </a:buClr>
              <a:buSzPts val="800"/>
              <a:buNone/>
              <a:defRPr>
                <a:solidFill>
                  <a:srgbClr val="8D9EBC"/>
                </a:solidFill>
              </a:defRPr>
            </a:lvl8pPr>
            <a:lvl9pPr lvl="8" rtl="0">
              <a:spcBef>
                <a:spcPts val="0"/>
              </a:spcBef>
              <a:spcAft>
                <a:spcPts val="0"/>
              </a:spcAft>
              <a:buClr>
                <a:srgbClr val="8D9EBC"/>
              </a:buClr>
              <a:buSzPts val="800"/>
              <a:buNone/>
              <a:defRPr>
                <a:solidFill>
                  <a:srgbClr val="8D9EBC"/>
                </a:solidFill>
              </a:defRPr>
            </a:lvl9pPr>
          </a:lstStyle>
          <a:p/>
        </p:txBody>
      </p:sp>
      <p:sp>
        <p:nvSpPr>
          <p:cNvPr id="146" name="Google Shape;146;p23"/>
          <p:cNvSpPr/>
          <p:nvPr/>
        </p:nvSpPr>
        <p:spPr>
          <a:xfrm flipH="1" rot="5400000">
            <a:off x="4286238" y="281125"/>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 name="Google Shape;147;p23"/>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148" name="Google Shape;148;p23"/>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latin typeface="Proxima Nova Semibold"/>
                <a:ea typeface="Proxima Nova Semibold"/>
                <a:cs typeface="Proxima Nova Semibold"/>
                <a:sym typeface="Proxima Nova Semibold"/>
              </a:defRPr>
            </a:lvl1pPr>
            <a:lvl2pPr lvl="1" rtl="0" algn="ctr">
              <a:buNone/>
              <a:defRPr>
                <a:latin typeface="Proxima Nova Semibold"/>
                <a:ea typeface="Proxima Nova Semibold"/>
                <a:cs typeface="Proxima Nova Semibold"/>
                <a:sym typeface="Proxima Nova Semibold"/>
              </a:defRPr>
            </a:lvl2pPr>
            <a:lvl3pPr lvl="2" rtl="0" algn="ctr">
              <a:buNone/>
              <a:defRPr>
                <a:latin typeface="Proxima Nova Semibold"/>
                <a:ea typeface="Proxima Nova Semibold"/>
                <a:cs typeface="Proxima Nova Semibold"/>
                <a:sym typeface="Proxima Nova Semibold"/>
              </a:defRPr>
            </a:lvl3pPr>
            <a:lvl4pPr lvl="3" rtl="0" algn="ctr">
              <a:buNone/>
              <a:defRPr>
                <a:latin typeface="Proxima Nova Semibold"/>
                <a:ea typeface="Proxima Nova Semibold"/>
                <a:cs typeface="Proxima Nova Semibold"/>
                <a:sym typeface="Proxima Nova Semibold"/>
              </a:defRPr>
            </a:lvl4pPr>
            <a:lvl5pPr lvl="4" rtl="0" algn="ctr">
              <a:buNone/>
              <a:defRPr>
                <a:latin typeface="Proxima Nova Semibold"/>
                <a:ea typeface="Proxima Nova Semibold"/>
                <a:cs typeface="Proxima Nova Semibold"/>
                <a:sym typeface="Proxima Nova Semibold"/>
              </a:defRPr>
            </a:lvl5pPr>
            <a:lvl6pPr lvl="5" rtl="0" algn="ctr">
              <a:buNone/>
              <a:defRPr>
                <a:latin typeface="Proxima Nova Semibold"/>
                <a:ea typeface="Proxima Nova Semibold"/>
                <a:cs typeface="Proxima Nova Semibold"/>
                <a:sym typeface="Proxima Nova Semibold"/>
              </a:defRPr>
            </a:lvl6pPr>
            <a:lvl7pPr lvl="6" rtl="0" algn="ctr">
              <a:buNone/>
              <a:defRPr>
                <a:latin typeface="Proxima Nova Semibold"/>
                <a:ea typeface="Proxima Nova Semibold"/>
                <a:cs typeface="Proxima Nova Semibold"/>
                <a:sym typeface="Proxima Nova Semibold"/>
              </a:defRPr>
            </a:lvl7pPr>
            <a:lvl8pPr lvl="7" rtl="0" algn="ctr">
              <a:buNone/>
              <a:defRPr>
                <a:latin typeface="Proxima Nova Semibold"/>
                <a:ea typeface="Proxima Nova Semibold"/>
                <a:cs typeface="Proxima Nova Semibold"/>
                <a:sym typeface="Proxima Nova Semibold"/>
              </a:defRPr>
            </a:lvl8pPr>
            <a:lvl9pPr lvl="8" rtl="0" algn="ctr">
              <a:buNone/>
              <a:defRPr>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149" name="Google Shape;149;p23"/>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light) 1">
  <p:cSld name="TITLE_AND_BODY_2">
    <p:spTree>
      <p:nvGrpSpPr>
        <p:cNvPr id="150" name="Shape 150"/>
        <p:cNvGrpSpPr/>
        <p:nvPr/>
      </p:nvGrpSpPr>
      <p:grpSpPr>
        <a:xfrm>
          <a:off x="0" y="0"/>
          <a:ext cx="0" cy="0"/>
          <a:chOff x="0" y="0"/>
          <a:chExt cx="0" cy="0"/>
        </a:xfrm>
      </p:grpSpPr>
      <p:sp>
        <p:nvSpPr>
          <p:cNvPr id="151" name="Google Shape;151;p24"/>
          <p:cNvSpPr txBox="1"/>
          <p:nvPr>
            <p:ph type="title"/>
          </p:nvPr>
        </p:nvSpPr>
        <p:spPr>
          <a:xfrm>
            <a:off x="571500" y="576075"/>
            <a:ext cx="8005500" cy="5727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2" name="Google Shape;152;p24"/>
          <p:cNvSpPr txBox="1"/>
          <p:nvPr>
            <p:ph idx="1" type="body"/>
          </p:nvPr>
        </p:nvSpPr>
        <p:spPr>
          <a:xfrm>
            <a:off x="571500" y="1719075"/>
            <a:ext cx="80055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153" name="Google Shape;153;p24"/>
          <p:cNvSpPr txBox="1"/>
          <p:nvPr>
            <p:ph idx="2" type="subTitle"/>
          </p:nvPr>
        </p:nvSpPr>
        <p:spPr>
          <a:xfrm>
            <a:off x="571500" y="1143000"/>
            <a:ext cx="8005500" cy="271200"/>
          </a:xfrm>
          <a:prstGeom prst="rect">
            <a:avLst/>
          </a:prstGeom>
        </p:spPr>
        <p:txBody>
          <a:bodyPr anchorCtr="0" anchor="t" bIns="0" lIns="0" spcFirstLastPara="1" rIns="0" wrap="square" tIns="0">
            <a:norm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spcBef>
                <a:spcPts val="0"/>
              </a:spcBef>
              <a:spcAft>
                <a:spcPts val="0"/>
              </a:spcAft>
              <a:buClr>
                <a:srgbClr val="8D9EBC"/>
              </a:buClr>
              <a:buSzPts val="1200"/>
              <a:buNone/>
              <a:defRPr>
                <a:solidFill>
                  <a:srgbClr val="8D9EBC"/>
                </a:solidFill>
              </a:defRPr>
            </a:lvl2pPr>
            <a:lvl3pPr lvl="2" rtl="0">
              <a:spcBef>
                <a:spcPts val="0"/>
              </a:spcBef>
              <a:spcAft>
                <a:spcPts val="0"/>
              </a:spcAft>
              <a:buClr>
                <a:srgbClr val="8D9EBC"/>
              </a:buClr>
              <a:buSzPts val="1200"/>
              <a:buNone/>
              <a:defRPr>
                <a:solidFill>
                  <a:srgbClr val="8D9EBC"/>
                </a:solidFill>
              </a:defRPr>
            </a:lvl3pPr>
            <a:lvl4pPr lvl="3" rtl="0">
              <a:spcBef>
                <a:spcPts val="0"/>
              </a:spcBef>
              <a:spcAft>
                <a:spcPts val="0"/>
              </a:spcAft>
              <a:buClr>
                <a:srgbClr val="8D9EBC"/>
              </a:buClr>
              <a:buSzPts val="1000"/>
              <a:buNone/>
              <a:defRPr>
                <a:solidFill>
                  <a:srgbClr val="8D9EBC"/>
                </a:solidFill>
              </a:defRPr>
            </a:lvl4pPr>
            <a:lvl5pPr lvl="4" rtl="0">
              <a:spcBef>
                <a:spcPts val="0"/>
              </a:spcBef>
              <a:spcAft>
                <a:spcPts val="0"/>
              </a:spcAft>
              <a:buClr>
                <a:srgbClr val="8D9EBC"/>
              </a:buClr>
              <a:buSzPts val="1000"/>
              <a:buNone/>
              <a:defRPr>
                <a:solidFill>
                  <a:srgbClr val="8D9EBC"/>
                </a:solidFill>
              </a:defRPr>
            </a:lvl5pPr>
            <a:lvl6pPr lvl="5" rtl="0">
              <a:spcBef>
                <a:spcPts val="0"/>
              </a:spcBef>
              <a:spcAft>
                <a:spcPts val="0"/>
              </a:spcAft>
              <a:buClr>
                <a:srgbClr val="8D9EBC"/>
              </a:buClr>
              <a:buSzPts val="900"/>
              <a:buNone/>
              <a:defRPr>
                <a:solidFill>
                  <a:srgbClr val="8D9EBC"/>
                </a:solidFill>
              </a:defRPr>
            </a:lvl6pPr>
            <a:lvl7pPr lvl="6" rtl="0">
              <a:spcBef>
                <a:spcPts val="0"/>
              </a:spcBef>
              <a:spcAft>
                <a:spcPts val="0"/>
              </a:spcAft>
              <a:buClr>
                <a:srgbClr val="8D9EBC"/>
              </a:buClr>
              <a:buSzPts val="900"/>
              <a:buNone/>
              <a:defRPr>
                <a:solidFill>
                  <a:srgbClr val="8D9EBC"/>
                </a:solidFill>
              </a:defRPr>
            </a:lvl7pPr>
            <a:lvl8pPr lvl="7" rtl="0">
              <a:spcBef>
                <a:spcPts val="0"/>
              </a:spcBef>
              <a:spcAft>
                <a:spcPts val="0"/>
              </a:spcAft>
              <a:buClr>
                <a:srgbClr val="8D9EBC"/>
              </a:buClr>
              <a:buSzPts val="800"/>
              <a:buNone/>
              <a:defRPr>
                <a:solidFill>
                  <a:srgbClr val="8D9EBC"/>
                </a:solidFill>
              </a:defRPr>
            </a:lvl8pPr>
            <a:lvl9pPr lvl="8" rtl="0">
              <a:spcBef>
                <a:spcPts val="0"/>
              </a:spcBef>
              <a:spcAft>
                <a:spcPts val="0"/>
              </a:spcAft>
              <a:buClr>
                <a:srgbClr val="8D9EBC"/>
              </a:buClr>
              <a:buSzPts val="800"/>
              <a:buNone/>
              <a:defRPr>
                <a:solidFill>
                  <a:srgbClr val="8D9EBC"/>
                </a:solidFill>
              </a:defRPr>
            </a:lvl9pPr>
          </a:lstStyle>
          <a:p/>
        </p:txBody>
      </p:sp>
      <p:sp>
        <p:nvSpPr>
          <p:cNvPr id="154" name="Google Shape;154;p24"/>
          <p:cNvSpPr/>
          <p:nvPr/>
        </p:nvSpPr>
        <p:spPr>
          <a:xfrm flipH="1" rot="5400000">
            <a:off x="4286238" y="281125"/>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5" name="Google Shape;155;p24"/>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156" name="Google Shape;156;p24"/>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latin typeface="Proxima Nova Semibold"/>
                <a:ea typeface="Proxima Nova Semibold"/>
                <a:cs typeface="Proxima Nova Semibold"/>
                <a:sym typeface="Proxima Nova Semibold"/>
              </a:defRPr>
            </a:lvl1pPr>
            <a:lvl2pPr lvl="1" rtl="0" algn="ctr">
              <a:buNone/>
              <a:defRPr>
                <a:latin typeface="Proxima Nova Semibold"/>
                <a:ea typeface="Proxima Nova Semibold"/>
                <a:cs typeface="Proxima Nova Semibold"/>
                <a:sym typeface="Proxima Nova Semibold"/>
              </a:defRPr>
            </a:lvl2pPr>
            <a:lvl3pPr lvl="2" rtl="0" algn="ctr">
              <a:buNone/>
              <a:defRPr>
                <a:latin typeface="Proxima Nova Semibold"/>
                <a:ea typeface="Proxima Nova Semibold"/>
                <a:cs typeface="Proxima Nova Semibold"/>
                <a:sym typeface="Proxima Nova Semibold"/>
              </a:defRPr>
            </a:lvl3pPr>
            <a:lvl4pPr lvl="3" rtl="0" algn="ctr">
              <a:buNone/>
              <a:defRPr>
                <a:latin typeface="Proxima Nova Semibold"/>
                <a:ea typeface="Proxima Nova Semibold"/>
                <a:cs typeface="Proxima Nova Semibold"/>
                <a:sym typeface="Proxima Nova Semibold"/>
              </a:defRPr>
            </a:lvl4pPr>
            <a:lvl5pPr lvl="4" rtl="0" algn="ctr">
              <a:buNone/>
              <a:defRPr>
                <a:latin typeface="Proxima Nova Semibold"/>
                <a:ea typeface="Proxima Nova Semibold"/>
                <a:cs typeface="Proxima Nova Semibold"/>
                <a:sym typeface="Proxima Nova Semibold"/>
              </a:defRPr>
            </a:lvl5pPr>
            <a:lvl6pPr lvl="5" rtl="0" algn="ctr">
              <a:buNone/>
              <a:defRPr>
                <a:latin typeface="Proxima Nova Semibold"/>
                <a:ea typeface="Proxima Nova Semibold"/>
                <a:cs typeface="Proxima Nova Semibold"/>
                <a:sym typeface="Proxima Nova Semibold"/>
              </a:defRPr>
            </a:lvl6pPr>
            <a:lvl7pPr lvl="6" rtl="0" algn="ctr">
              <a:buNone/>
              <a:defRPr>
                <a:latin typeface="Proxima Nova Semibold"/>
                <a:ea typeface="Proxima Nova Semibold"/>
                <a:cs typeface="Proxima Nova Semibold"/>
                <a:sym typeface="Proxima Nova Semibold"/>
              </a:defRPr>
            </a:lvl7pPr>
            <a:lvl8pPr lvl="7" rtl="0" algn="ctr">
              <a:buNone/>
              <a:defRPr>
                <a:latin typeface="Proxima Nova Semibold"/>
                <a:ea typeface="Proxima Nova Semibold"/>
                <a:cs typeface="Proxima Nova Semibold"/>
                <a:sym typeface="Proxima Nova Semibold"/>
              </a:defRPr>
            </a:lvl8pPr>
            <a:lvl9pPr lvl="8" rtl="0" algn="ctr">
              <a:buNone/>
              <a:defRPr>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157" name="Google Shape;157;p24"/>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dark)">
  <p:cSld name="TITLE_AND_BODY_1">
    <p:spTree>
      <p:nvGrpSpPr>
        <p:cNvPr id="158" name="Shape 158"/>
        <p:cNvGrpSpPr/>
        <p:nvPr/>
      </p:nvGrpSpPr>
      <p:grpSpPr>
        <a:xfrm>
          <a:off x="0" y="0"/>
          <a:ext cx="0" cy="0"/>
          <a:chOff x="0" y="0"/>
          <a:chExt cx="0" cy="0"/>
        </a:xfrm>
      </p:grpSpPr>
      <p:sp>
        <p:nvSpPr>
          <p:cNvPr id="159" name="Google Shape;159;p25"/>
          <p:cNvSpPr/>
          <p:nvPr/>
        </p:nvSpPr>
        <p:spPr>
          <a:xfrm rot="-5400000">
            <a:off x="4284000" y="285750"/>
            <a:ext cx="576000" cy="9144000"/>
          </a:xfrm>
          <a:prstGeom prst="rect">
            <a:avLst/>
          </a:prstGeom>
          <a:gradFill>
            <a:gsLst>
              <a:gs pos="0">
                <a:srgbClr val="7A7DDE"/>
              </a:gs>
              <a:gs pos="100000">
                <a:srgbClr val="5657A3"/>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5"/>
          <p:cNvSpPr txBox="1"/>
          <p:nvPr/>
        </p:nvSpPr>
        <p:spPr>
          <a:xfrm>
            <a:off x="8577075" y="4572000"/>
            <a:ext cx="576000" cy="57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700">
                <a:solidFill>
                  <a:srgbClr val="D6DEF8"/>
                </a:solidFill>
                <a:latin typeface="Proxima Nova Semibold"/>
                <a:ea typeface="Proxima Nova Semibold"/>
                <a:cs typeface="Proxima Nova Semibold"/>
                <a:sym typeface="Proxima Nova Semibold"/>
              </a:rPr>
              <a:t>‹#›</a:t>
            </a:fld>
            <a:endParaRPr sz="700">
              <a:solidFill>
                <a:srgbClr val="D6DEF8"/>
              </a:solidFill>
              <a:latin typeface="Proxima Nova Semibold"/>
              <a:ea typeface="Proxima Nova Semibold"/>
              <a:cs typeface="Proxima Nova Semibold"/>
              <a:sym typeface="Proxima Nova Semibold"/>
            </a:endParaRPr>
          </a:p>
        </p:txBody>
      </p:sp>
      <p:pic>
        <p:nvPicPr>
          <p:cNvPr id="161" name="Google Shape;161;p25"/>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162" name="Google Shape;162;p25"/>
          <p:cNvSpPr txBox="1"/>
          <p:nvPr>
            <p:ph type="title"/>
          </p:nvPr>
        </p:nvSpPr>
        <p:spPr>
          <a:xfrm>
            <a:off x="571500" y="576075"/>
            <a:ext cx="8005500" cy="5727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3" name="Google Shape;163;p25"/>
          <p:cNvSpPr txBox="1"/>
          <p:nvPr>
            <p:ph idx="1" type="body"/>
          </p:nvPr>
        </p:nvSpPr>
        <p:spPr>
          <a:xfrm>
            <a:off x="571500" y="1719075"/>
            <a:ext cx="80055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Clr>
                <a:schemeClr val="accent6"/>
              </a:buClr>
              <a:buSzPts val="1400"/>
              <a:buChar char="▸"/>
              <a:defRPr>
                <a:solidFill>
                  <a:schemeClr val="lt1"/>
                </a:solidFill>
              </a:defRPr>
            </a:lvl1pPr>
            <a:lvl2pPr indent="-304800" lvl="1" marL="914400" rtl="0">
              <a:spcBef>
                <a:spcPts val="0"/>
              </a:spcBef>
              <a:spcAft>
                <a:spcPts val="0"/>
              </a:spcAft>
              <a:buClr>
                <a:schemeClr val="accent6"/>
              </a:buClr>
              <a:buSzPts val="1200"/>
              <a:buChar char="▹"/>
              <a:defRPr>
                <a:solidFill>
                  <a:schemeClr val="accent4"/>
                </a:solidFill>
              </a:defRPr>
            </a:lvl2pPr>
            <a:lvl3pPr indent="-304800" lvl="2" marL="1371600" rtl="0">
              <a:spcBef>
                <a:spcPts val="0"/>
              </a:spcBef>
              <a:spcAft>
                <a:spcPts val="0"/>
              </a:spcAft>
              <a:buClr>
                <a:schemeClr val="accent6"/>
              </a:buClr>
              <a:buSzPts val="1200"/>
              <a:buChar char="▪"/>
              <a:defRPr>
                <a:solidFill>
                  <a:schemeClr val="accent4"/>
                </a:solidFill>
              </a:defRPr>
            </a:lvl3pPr>
            <a:lvl4pPr indent="-292100" lvl="3" marL="1828800" rtl="0">
              <a:spcBef>
                <a:spcPts val="0"/>
              </a:spcBef>
              <a:spcAft>
                <a:spcPts val="0"/>
              </a:spcAft>
              <a:buClr>
                <a:schemeClr val="accent6"/>
              </a:buClr>
              <a:buSzPts val="1000"/>
              <a:buChar char="□"/>
              <a:defRPr>
                <a:solidFill>
                  <a:schemeClr val="accent4"/>
                </a:solidFill>
              </a:defRPr>
            </a:lvl4pPr>
            <a:lvl5pPr indent="-292100" lvl="4" marL="2286000" rtl="0">
              <a:spcBef>
                <a:spcPts val="0"/>
              </a:spcBef>
              <a:spcAft>
                <a:spcPts val="0"/>
              </a:spcAft>
              <a:buClr>
                <a:schemeClr val="accent6"/>
              </a:buClr>
              <a:buSzPts val="1000"/>
              <a:buChar char="◆"/>
              <a:defRPr>
                <a:solidFill>
                  <a:schemeClr val="accent4"/>
                </a:solidFill>
              </a:defRPr>
            </a:lvl5pPr>
            <a:lvl6pPr indent="-285750" lvl="5" marL="2743200" rtl="0">
              <a:spcBef>
                <a:spcPts val="0"/>
              </a:spcBef>
              <a:spcAft>
                <a:spcPts val="0"/>
              </a:spcAft>
              <a:buClr>
                <a:schemeClr val="accent6"/>
              </a:buClr>
              <a:buSzPts val="900"/>
              <a:buChar char="◇"/>
              <a:defRPr>
                <a:solidFill>
                  <a:schemeClr val="accent4"/>
                </a:solidFill>
              </a:defRPr>
            </a:lvl6pPr>
            <a:lvl7pPr indent="-285750" lvl="6" marL="3200400" rtl="0">
              <a:spcBef>
                <a:spcPts val="0"/>
              </a:spcBef>
              <a:spcAft>
                <a:spcPts val="0"/>
              </a:spcAft>
              <a:buClr>
                <a:schemeClr val="accent6"/>
              </a:buClr>
              <a:buSzPts val="900"/>
              <a:buChar char="●"/>
              <a:defRPr>
                <a:solidFill>
                  <a:schemeClr val="accent4"/>
                </a:solidFill>
              </a:defRPr>
            </a:lvl7pPr>
            <a:lvl8pPr indent="-279400" lvl="7" marL="3657600" rtl="0">
              <a:spcBef>
                <a:spcPts val="0"/>
              </a:spcBef>
              <a:spcAft>
                <a:spcPts val="0"/>
              </a:spcAft>
              <a:buClr>
                <a:schemeClr val="accent6"/>
              </a:buClr>
              <a:buSzPts val="800"/>
              <a:buChar char="○"/>
              <a:defRPr>
                <a:solidFill>
                  <a:schemeClr val="accent4"/>
                </a:solidFill>
              </a:defRPr>
            </a:lvl8pPr>
            <a:lvl9pPr indent="-279400" lvl="8" marL="4114800" rtl="0">
              <a:spcBef>
                <a:spcPts val="0"/>
              </a:spcBef>
              <a:spcAft>
                <a:spcPts val="0"/>
              </a:spcAft>
              <a:buClr>
                <a:schemeClr val="accent6"/>
              </a:buClr>
              <a:buSzPts val="800"/>
              <a:buChar char="▸"/>
              <a:defRPr>
                <a:solidFill>
                  <a:schemeClr val="accent4"/>
                </a:solidFill>
              </a:defRPr>
            </a:lvl9pPr>
          </a:lstStyle>
          <a:p/>
        </p:txBody>
      </p:sp>
      <p:sp>
        <p:nvSpPr>
          <p:cNvPr id="164" name="Google Shape;164;p25"/>
          <p:cNvSpPr txBox="1"/>
          <p:nvPr>
            <p:ph idx="2"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accent4"/>
              </a:buClr>
              <a:buSzPts val="800"/>
              <a:buFont typeface="Proxima Nova Semibold"/>
              <a:buNone/>
              <a:defRPr b="0" sz="800">
                <a:solidFill>
                  <a:schemeClr val="accent4"/>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4"/>
              </a:buClr>
              <a:buSzPts val="2800"/>
              <a:buNone/>
              <a:defRPr sz="2800">
                <a:solidFill>
                  <a:schemeClr val="accent4"/>
                </a:solidFill>
              </a:defRPr>
            </a:lvl2pPr>
            <a:lvl3pPr lvl="2" rtl="0" algn="ctr">
              <a:lnSpc>
                <a:spcPct val="100000"/>
              </a:lnSpc>
              <a:spcBef>
                <a:spcPts val="0"/>
              </a:spcBef>
              <a:spcAft>
                <a:spcPts val="0"/>
              </a:spcAft>
              <a:buClr>
                <a:schemeClr val="accent4"/>
              </a:buClr>
              <a:buSzPts val="2800"/>
              <a:buNone/>
              <a:defRPr sz="2800">
                <a:solidFill>
                  <a:schemeClr val="accent4"/>
                </a:solidFill>
              </a:defRPr>
            </a:lvl3pPr>
            <a:lvl4pPr lvl="3" rtl="0" algn="ctr">
              <a:lnSpc>
                <a:spcPct val="100000"/>
              </a:lnSpc>
              <a:spcBef>
                <a:spcPts val="0"/>
              </a:spcBef>
              <a:spcAft>
                <a:spcPts val="0"/>
              </a:spcAft>
              <a:buClr>
                <a:schemeClr val="accent4"/>
              </a:buClr>
              <a:buSzPts val="2800"/>
              <a:buNone/>
              <a:defRPr sz="2800">
                <a:solidFill>
                  <a:schemeClr val="accent4"/>
                </a:solidFill>
              </a:defRPr>
            </a:lvl4pPr>
            <a:lvl5pPr lvl="4" rtl="0" algn="ctr">
              <a:lnSpc>
                <a:spcPct val="100000"/>
              </a:lnSpc>
              <a:spcBef>
                <a:spcPts val="0"/>
              </a:spcBef>
              <a:spcAft>
                <a:spcPts val="0"/>
              </a:spcAft>
              <a:buClr>
                <a:schemeClr val="accent4"/>
              </a:buClr>
              <a:buSzPts val="2800"/>
              <a:buNone/>
              <a:defRPr sz="2800">
                <a:solidFill>
                  <a:schemeClr val="accent4"/>
                </a:solidFill>
              </a:defRPr>
            </a:lvl5pPr>
            <a:lvl6pPr lvl="5" rtl="0" algn="ctr">
              <a:lnSpc>
                <a:spcPct val="100000"/>
              </a:lnSpc>
              <a:spcBef>
                <a:spcPts val="0"/>
              </a:spcBef>
              <a:spcAft>
                <a:spcPts val="0"/>
              </a:spcAft>
              <a:buClr>
                <a:schemeClr val="accent4"/>
              </a:buClr>
              <a:buSzPts val="2800"/>
              <a:buNone/>
              <a:defRPr sz="2800">
                <a:solidFill>
                  <a:schemeClr val="accent4"/>
                </a:solidFill>
              </a:defRPr>
            </a:lvl6pPr>
            <a:lvl7pPr lvl="6" rtl="0" algn="ctr">
              <a:lnSpc>
                <a:spcPct val="100000"/>
              </a:lnSpc>
              <a:spcBef>
                <a:spcPts val="0"/>
              </a:spcBef>
              <a:spcAft>
                <a:spcPts val="0"/>
              </a:spcAft>
              <a:buClr>
                <a:schemeClr val="accent4"/>
              </a:buClr>
              <a:buSzPts val="2800"/>
              <a:buNone/>
              <a:defRPr sz="2800">
                <a:solidFill>
                  <a:schemeClr val="accent4"/>
                </a:solidFill>
              </a:defRPr>
            </a:lvl7pPr>
            <a:lvl8pPr lvl="7" rtl="0" algn="ctr">
              <a:lnSpc>
                <a:spcPct val="100000"/>
              </a:lnSpc>
              <a:spcBef>
                <a:spcPts val="0"/>
              </a:spcBef>
              <a:spcAft>
                <a:spcPts val="0"/>
              </a:spcAft>
              <a:buClr>
                <a:schemeClr val="accent4"/>
              </a:buClr>
              <a:buSzPts val="2800"/>
              <a:buNone/>
              <a:defRPr sz="2800">
                <a:solidFill>
                  <a:schemeClr val="accent4"/>
                </a:solidFill>
              </a:defRPr>
            </a:lvl8pPr>
            <a:lvl9pPr lvl="8" rtl="0" algn="ctr">
              <a:lnSpc>
                <a:spcPct val="100000"/>
              </a:lnSpc>
              <a:spcBef>
                <a:spcPts val="0"/>
              </a:spcBef>
              <a:spcAft>
                <a:spcPts val="0"/>
              </a:spcAft>
              <a:buClr>
                <a:schemeClr val="accent4"/>
              </a:buClr>
              <a:buSzPts val="2800"/>
              <a:buNone/>
              <a:defRPr sz="2800">
                <a:solidFill>
                  <a:schemeClr val="accent4"/>
                </a:solidFill>
              </a:defRPr>
            </a:lvl9pPr>
          </a:lstStyle>
          <a:p/>
        </p:txBody>
      </p:sp>
      <p:sp>
        <p:nvSpPr>
          <p:cNvPr id="165" name="Google Shape;165;p25"/>
          <p:cNvSpPr txBox="1"/>
          <p:nvPr>
            <p:ph idx="3" type="subTitle"/>
          </p:nvPr>
        </p:nvSpPr>
        <p:spPr>
          <a:xfrm>
            <a:off x="571500" y="1143000"/>
            <a:ext cx="8005500" cy="271200"/>
          </a:xfrm>
          <a:prstGeom prst="rect">
            <a:avLst/>
          </a:prstGeom>
        </p:spPr>
        <p:txBody>
          <a:bodyPr anchorCtr="0" anchor="t" bIns="0" lIns="0" spcFirstLastPara="1" rIns="0" wrap="square" tIns="0">
            <a:normAutofit/>
          </a:bodyPr>
          <a:lstStyle>
            <a:lvl1pPr lvl="0" rtl="0">
              <a:lnSpc>
                <a:spcPct val="100000"/>
              </a:lnSpc>
              <a:spcBef>
                <a:spcPts val="0"/>
              </a:spcBef>
              <a:spcAft>
                <a:spcPts val="0"/>
              </a:spcAft>
              <a:buClr>
                <a:schemeClr val="accent4"/>
              </a:buClr>
              <a:buSzPts val="1600"/>
              <a:buNone/>
              <a:defRPr b="0" sz="1600">
                <a:solidFill>
                  <a:schemeClr val="accent4"/>
                </a:solidFill>
              </a:defRPr>
            </a:lvl1pPr>
            <a:lvl2pPr lvl="1" rtl="0">
              <a:spcBef>
                <a:spcPts val="0"/>
              </a:spcBef>
              <a:spcAft>
                <a:spcPts val="0"/>
              </a:spcAft>
              <a:buClr>
                <a:schemeClr val="accent4"/>
              </a:buClr>
              <a:buSzPts val="1200"/>
              <a:buNone/>
              <a:defRPr>
                <a:solidFill>
                  <a:schemeClr val="accent4"/>
                </a:solidFill>
              </a:defRPr>
            </a:lvl2pPr>
            <a:lvl3pPr lvl="2" rtl="0">
              <a:spcBef>
                <a:spcPts val="0"/>
              </a:spcBef>
              <a:spcAft>
                <a:spcPts val="0"/>
              </a:spcAft>
              <a:buClr>
                <a:schemeClr val="accent4"/>
              </a:buClr>
              <a:buSzPts val="1200"/>
              <a:buNone/>
              <a:defRPr>
                <a:solidFill>
                  <a:schemeClr val="accent4"/>
                </a:solidFill>
              </a:defRPr>
            </a:lvl3pPr>
            <a:lvl4pPr lvl="3" rtl="0">
              <a:spcBef>
                <a:spcPts val="0"/>
              </a:spcBef>
              <a:spcAft>
                <a:spcPts val="0"/>
              </a:spcAft>
              <a:buClr>
                <a:schemeClr val="accent4"/>
              </a:buClr>
              <a:buSzPts val="1000"/>
              <a:buNone/>
              <a:defRPr>
                <a:solidFill>
                  <a:schemeClr val="accent4"/>
                </a:solidFill>
              </a:defRPr>
            </a:lvl4pPr>
            <a:lvl5pPr lvl="4" rtl="0">
              <a:spcBef>
                <a:spcPts val="0"/>
              </a:spcBef>
              <a:spcAft>
                <a:spcPts val="0"/>
              </a:spcAft>
              <a:buClr>
                <a:schemeClr val="accent4"/>
              </a:buClr>
              <a:buSzPts val="1000"/>
              <a:buNone/>
              <a:defRPr>
                <a:solidFill>
                  <a:schemeClr val="accent4"/>
                </a:solidFill>
              </a:defRPr>
            </a:lvl5pPr>
            <a:lvl6pPr lvl="5" rtl="0">
              <a:spcBef>
                <a:spcPts val="0"/>
              </a:spcBef>
              <a:spcAft>
                <a:spcPts val="0"/>
              </a:spcAft>
              <a:buClr>
                <a:schemeClr val="accent4"/>
              </a:buClr>
              <a:buSzPts val="900"/>
              <a:buNone/>
              <a:defRPr>
                <a:solidFill>
                  <a:schemeClr val="accent4"/>
                </a:solidFill>
              </a:defRPr>
            </a:lvl6pPr>
            <a:lvl7pPr lvl="6" rtl="0">
              <a:spcBef>
                <a:spcPts val="0"/>
              </a:spcBef>
              <a:spcAft>
                <a:spcPts val="0"/>
              </a:spcAft>
              <a:buClr>
                <a:schemeClr val="accent4"/>
              </a:buClr>
              <a:buSzPts val="900"/>
              <a:buNone/>
              <a:defRPr>
                <a:solidFill>
                  <a:schemeClr val="accent4"/>
                </a:solidFill>
              </a:defRPr>
            </a:lvl7pPr>
            <a:lvl8pPr lvl="7" rtl="0">
              <a:spcBef>
                <a:spcPts val="0"/>
              </a:spcBef>
              <a:spcAft>
                <a:spcPts val="0"/>
              </a:spcAft>
              <a:buClr>
                <a:schemeClr val="accent4"/>
              </a:buClr>
              <a:buSzPts val="800"/>
              <a:buNone/>
              <a:defRPr>
                <a:solidFill>
                  <a:schemeClr val="accent4"/>
                </a:solidFill>
              </a:defRPr>
            </a:lvl8pPr>
            <a:lvl9pPr lvl="8" rtl="0">
              <a:spcBef>
                <a:spcPts val="0"/>
              </a:spcBef>
              <a:spcAft>
                <a:spcPts val="0"/>
              </a:spcAft>
              <a:buClr>
                <a:schemeClr val="accent4"/>
              </a:buClr>
              <a:buSzPts val="800"/>
              <a:buNone/>
              <a:defRPr>
                <a:solidFill>
                  <a:schemeClr val="accent4"/>
                </a:solidFill>
              </a:defRPr>
            </a:lvl9pPr>
          </a:lstStyle>
          <a:p/>
        </p:txBody>
      </p:sp>
      <p:sp>
        <p:nvSpPr>
          <p:cNvPr id="166" name="Google Shape;166;p25"/>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chemeClr val="accent4"/>
                </a:solidFill>
                <a:latin typeface="Proxima Nova"/>
                <a:ea typeface="Proxima Nova"/>
                <a:cs typeface="Proxima Nova"/>
                <a:sym typeface="Proxima Nova"/>
              </a:rPr>
              <a:t>© 2023 Code42. Confidential &amp; Proprietary Information of Code42 - Do Not Redistribute</a:t>
            </a:r>
            <a:endParaRPr sz="600">
              <a:solidFill>
                <a:schemeClr val="accent4"/>
              </a:solidFill>
              <a:latin typeface="Proxima Nova"/>
              <a:ea typeface="Proxima Nova"/>
              <a:cs typeface="Proxima Nova"/>
              <a:sym typeface="Proxima Nov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type="twoColTx">
  <p:cSld name="TITLE_AND_TWO_COLUMNS">
    <p:spTree>
      <p:nvGrpSpPr>
        <p:cNvPr id="167" name="Shape 167"/>
        <p:cNvGrpSpPr/>
        <p:nvPr/>
      </p:nvGrpSpPr>
      <p:grpSpPr>
        <a:xfrm>
          <a:off x="0" y="0"/>
          <a:ext cx="0" cy="0"/>
          <a:chOff x="0" y="0"/>
          <a:chExt cx="0" cy="0"/>
        </a:xfrm>
      </p:grpSpPr>
      <p:sp>
        <p:nvSpPr>
          <p:cNvPr id="168" name="Google Shape;168;p26"/>
          <p:cNvSpPr txBox="1"/>
          <p:nvPr>
            <p:ph type="title"/>
          </p:nvPr>
        </p:nvSpPr>
        <p:spPr>
          <a:xfrm>
            <a:off x="571500" y="576075"/>
            <a:ext cx="8005500" cy="5727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9" name="Google Shape;169;p26"/>
          <p:cNvSpPr txBox="1"/>
          <p:nvPr>
            <p:ph idx="1" type="body"/>
          </p:nvPr>
        </p:nvSpPr>
        <p:spPr>
          <a:xfrm>
            <a:off x="571500" y="1719075"/>
            <a:ext cx="37122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170" name="Google Shape;170;p26"/>
          <p:cNvSpPr txBox="1"/>
          <p:nvPr>
            <p:ph idx="2" type="subTitle"/>
          </p:nvPr>
        </p:nvSpPr>
        <p:spPr>
          <a:xfrm>
            <a:off x="571500" y="1143000"/>
            <a:ext cx="8005500" cy="271200"/>
          </a:xfrm>
          <a:prstGeom prst="rect">
            <a:avLst/>
          </a:prstGeom>
        </p:spPr>
        <p:txBody>
          <a:bodyPr anchorCtr="0" anchor="t" bIns="0" lIns="0" spcFirstLastPara="1" rIns="0" wrap="square" tIns="0">
            <a:norm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200"/>
              <a:buNone/>
              <a:defRPr>
                <a:solidFill>
                  <a:srgbClr val="8D9EBC"/>
                </a:solidFill>
              </a:defRPr>
            </a:lvl2pPr>
            <a:lvl3pPr lvl="2" rtl="0">
              <a:lnSpc>
                <a:spcPct val="100000"/>
              </a:lnSpc>
              <a:spcBef>
                <a:spcPts val="0"/>
              </a:spcBef>
              <a:spcAft>
                <a:spcPts val="0"/>
              </a:spcAft>
              <a:buClr>
                <a:srgbClr val="8D9EBC"/>
              </a:buClr>
              <a:buSzPts val="1200"/>
              <a:buNone/>
              <a:defRPr>
                <a:solidFill>
                  <a:srgbClr val="8D9EBC"/>
                </a:solidFill>
              </a:defRPr>
            </a:lvl3pPr>
            <a:lvl4pPr lvl="3" rtl="0">
              <a:lnSpc>
                <a:spcPct val="100000"/>
              </a:lnSpc>
              <a:spcBef>
                <a:spcPts val="0"/>
              </a:spcBef>
              <a:spcAft>
                <a:spcPts val="0"/>
              </a:spcAft>
              <a:buClr>
                <a:srgbClr val="8D9EBC"/>
              </a:buClr>
              <a:buSzPts val="1000"/>
              <a:buNone/>
              <a:defRPr>
                <a:solidFill>
                  <a:srgbClr val="8D9EBC"/>
                </a:solidFill>
              </a:defRPr>
            </a:lvl4pPr>
            <a:lvl5pPr lvl="4" rtl="0">
              <a:lnSpc>
                <a:spcPct val="100000"/>
              </a:lnSpc>
              <a:spcBef>
                <a:spcPts val="0"/>
              </a:spcBef>
              <a:spcAft>
                <a:spcPts val="0"/>
              </a:spcAft>
              <a:buClr>
                <a:srgbClr val="8D9EBC"/>
              </a:buClr>
              <a:buSzPts val="1000"/>
              <a:buNone/>
              <a:defRPr>
                <a:solidFill>
                  <a:srgbClr val="8D9EBC"/>
                </a:solidFill>
              </a:defRPr>
            </a:lvl5pPr>
            <a:lvl6pPr lvl="5" rtl="0">
              <a:lnSpc>
                <a:spcPct val="100000"/>
              </a:lnSpc>
              <a:spcBef>
                <a:spcPts val="0"/>
              </a:spcBef>
              <a:spcAft>
                <a:spcPts val="0"/>
              </a:spcAft>
              <a:buClr>
                <a:srgbClr val="8D9EBC"/>
              </a:buClr>
              <a:buSzPts val="900"/>
              <a:buNone/>
              <a:defRPr>
                <a:solidFill>
                  <a:srgbClr val="8D9EBC"/>
                </a:solidFill>
              </a:defRPr>
            </a:lvl6pPr>
            <a:lvl7pPr lvl="6" rtl="0">
              <a:lnSpc>
                <a:spcPct val="100000"/>
              </a:lnSpc>
              <a:spcBef>
                <a:spcPts val="0"/>
              </a:spcBef>
              <a:spcAft>
                <a:spcPts val="0"/>
              </a:spcAft>
              <a:buClr>
                <a:srgbClr val="8D9EBC"/>
              </a:buClr>
              <a:buSzPts val="900"/>
              <a:buNone/>
              <a:defRPr>
                <a:solidFill>
                  <a:srgbClr val="8D9EBC"/>
                </a:solidFill>
              </a:defRPr>
            </a:lvl7pPr>
            <a:lvl8pPr lvl="7" rtl="0">
              <a:lnSpc>
                <a:spcPct val="100000"/>
              </a:lnSpc>
              <a:spcBef>
                <a:spcPts val="0"/>
              </a:spcBef>
              <a:spcAft>
                <a:spcPts val="0"/>
              </a:spcAft>
              <a:buClr>
                <a:srgbClr val="8D9EBC"/>
              </a:buClr>
              <a:buSzPts val="800"/>
              <a:buNone/>
              <a:defRPr>
                <a:solidFill>
                  <a:srgbClr val="8D9EBC"/>
                </a:solidFill>
              </a:defRPr>
            </a:lvl8pPr>
            <a:lvl9pPr lvl="8" rtl="0">
              <a:lnSpc>
                <a:spcPct val="100000"/>
              </a:lnSpc>
              <a:spcBef>
                <a:spcPts val="0"/>
              </a:spcBef>
              <a:spcAft>
                <a:spcPts val="0"/>
              </a:spcAft>
              <a:buClr>
                <a:srgbClr val="8D9EBC"/>
              </a:buClr>
              <a:buSzPts val="800"/>
              <a:buNone/>
              <a:defRPr>
                <a:solidFill>
                  <a:srgbClr val="8D9EBC"/>
                </a:solidFill>
              </a:defRPr>
            </a:lvl9pPr>
          </a:lstStyle>
          <a:p/>
        </p:txBody>
      </p:sp>
      <p:sp>
        <p:nvSpPr>
          <p:cNvPr id="171" name="Google Shape;171;p26"/>
          <p:cNvSpPr txBox="1"/>
          <p:nvPr>
            <p:ph idx="3" type="body"/>
          </p:nvPr>
        </p:nvSpPr>
        <p:spPr>
          <a:xfrm>
            <a:off x="4864500" y="1719075"/>
            <a:ext cx="37125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172" name="Google Shape;172;p26"/>
          <p:cNvSpPr txBox="1"/>
          <p:nvPr>
            <p:ph idx="4"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173" name="Google Shape;173;p26"/>
          <p:cNvSpPr/>
          <p:nvPr/>
        </p:nvSpPr>
        <p:spPr>
          <a:xfrm flipH="1" rot="5400000">
            <a:off x="4284013" y="283500"/>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4" name="Google Shape;174;p26"/>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175" name="Google Shape;175;p26"/>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latin typeface="Proxima Nova Semibold"/>
                <a:ea typeface="Proxima Nova Semibold"/>
                <a:cs typeface="Proxima Nova Semibold"/>
                <a:sym typeface="Proxima Nova Semibold"/>
              </a:defRPr>
            </a:lvl1pPr>
            <a:lvl2pPr lvl="1" rtl="0" algn="ctr">
              <a:buNone/>
              <a:defRPr>
                <a:latin typeface="Proxima Nova Semibold"/>
                <a:ea typeface="Proxima Nova Semibold"/>
                <a:cs typeface="Proxima Nova Semibold"/>
                <a:sym typeface="Proxima Nova Semibold"/>
              </a:defRPr>
            </a:lvl2pPr>
            <a:lvl3pPr lvl="2" rtl="0" algn="ctr">
              <a:buNone/>
              <a:defRPr>
                <a:latin typeface="Proxima Nova Semibold"/>
                <a:ea typeface="Proxima Nova Semibold"/>
                <a:cs typeface="Proxima Nova Semibold"/>
                <a:sym typeface="Proxima Nova Semibold"/>
              </a:defRPr>
            </a:lvl3pPr>
            <a:lvl4pPr lvl="3" rtl="0" algn="ctr">
              <a:buNone/>
              <a:defRPr>
                <a:latin typeface="Proxima Nova Semibold"/>
                <a:ea typeface="Proxima Nova Semibold"/>
                <a:cs typeface="Proxima Nova Semibold"/>
                <a:sym typeface="Proxima Nova Semibold"/>
              </a:defRPr>
            </a:lvl4pPr>
            <a:lvl5pPr lvl="4" rtl="0" algn="ctr">
              <a:buNone/>
              <a:defRPr>
                <a:latin typeface="Proxima Nova Semibold"/>
                <a:ea typeface="Proxima Nova Semibold"/>
                <a:cs typeface="Proxima Nova Semibold"/>
                <a:sym typeface="Proxima Nova Semibold"/>
              </a:defRPr>
            </a:lvl5pPr>
            <a:lvl6pPr lvl="5" rtl="0" algn="ctr">
              <a:buNone/>
              <a:defRPr>
                <a:latin typeface="Proxima Nova Semibold"/>
                <a:ea typeface="Proxima Nova Semibold"/>
                <a:cs typeface="Proxima Nova Semibold"/>
                <a:sym typeface="Proxima Nova Semibold"/>
              </a:defRPr>
            </a:lvl6pPr>
            <a:lvl7pPr lvl="6" rtl="0" algn="ctr">
              <a:buNone/>
              <a:defRPr>
                <a:latin typeface="Proxima Nova Semibold"/>
                <a:ea typeface="Proxima Nova Semibold"/>
                <a:cs typeface="Proxima Nova Semibold"/>
                <a:sym typeface="Proxima Nova Semibold"/>
              </a:defRPr>
            </a:lvl7pPr>
            <a:lvl8pPr lvl="7" rtl="0" algn="ctr">
              <a:buNone/>
              <a:defRPr>
                <a:latin typeface="Proxima Nova Semibold"/>
                <a:ea typeface="Proxima Nova Semibold"/>
                <a:cs typeface="Proxima Nova Semibold"/>
                <a:sym typeface="Proxima Nova Semibold"/>
              </a:defRPr>
            </a:lvl8pPr>
            <a:lvl9pPr lvl="8" rtl="0" algn="ctr">
              <a:buNone/>
              <a:defRPr>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176" name="Google Shape;176;p26"/>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_AND_TWO_COLUMNS_2">
    <p:spTree>
      <p:nvGrpSpPr>
        <p:cNvPr id="177" name="Shape 177"/>
        <p:cNvGrpSpPr/>
        <p:nvPr/>
      </p:nvGrpSpPr>
      <p:grpSpPr>
        <a:xfrm>
          <a:off x="0" y="0"/>
          <a:ext cx="0" cy="0"/>
          <a:chOff x="0" y="0"/>
          <a:chExt cx="0" cy="0"/>
        </a:xfrm>
      </p:grpSpPr>
      <p:sp>
        <p:nvSpPr>
          <p:cNvPr id="178" name="Google Shape;178;p27"/>
          <p:cNvSpPr txBox="1"/>
          <p:nvPr>
            <p:ph type="title"/>
          </p:nvPr>
        </p:nvSpPr>
        <p:spPr>
          <a:xfrm>
            <a:off x="571500" y="576075"/>
            <a:ext cx="8005500" cy="5727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9" name="Google Shape;179;p27"/>
          <p:cNvSpPr txBox="1"/>
          <p:nvPr>
            <p:ph idx="1" type="subTitle"/>
          </p:nvPr>
        </p:nvSpPr>
        <p:spPr>
          <a:xfrm>
            <a:off x="571500" y="1143000"/>
            <a:ext cx="8005500" cy="271200"/>
          </a:xfrm>
          <a:prstGeom prst="rect">
            <a:avLst/>
          </a:prstGeom>
        </p:spPr>
        <p:txBody>
          <a:bodyPr anchorCtr="0" anchor="t" bIns="0" lIns="0" spcFirstLastPara="1" rIns="0" wrap="square" tIns="0">
            <a:norm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200"/>
              <a:buNone/>
              <a:defRPr>
                <a:solidFill>
                  <a:srgbClr val="8D9EBC"/>
                </a:solidFill>
              </a:defRPr>
            </a:lvl2pPr>
            <a:lvl3pPr lvl="2" rtl="0">
              <a:lnSpc>
                <a:spcPct val="100000"/>
              </a:lnSpc>
              <a:spcBef>
                <a:spcPts val="0"/>
              </a:spcBef>
              <a:spcAft>
                <a:spcPts val="0"/>
              </a:spcAft>
              <a:buClr>
                <a:srgbClr val="8D9EBC"/>
              </a:buClr>
              <a:buSzPts val="1200"/>
              <a:buNone/>
              <a:defRPr>
                <a:solidFill>
                  <a:srgbClr val="8D9EBC"/>
                </a:solidFill>
              </a:defRPr>
            </a:lvl3pPr>
            <a:lvl4pPr lvl="3" rtl="0">
              <a:lnSpc>
                <a:spcPct val="100000"/>
              </a:lnSpc>
              <a:spcBef>
                <a:spcPts val="0"/>
              </a:spcBef>
              <a:spcAft>
                <a:spcPts val="0"/>
              </a:spcAft>
              <a:buClr>
                <a:srgbClr val="8D9EBC"/>
              </a:buClr>
              <a:buSzPts val="1000"/>
              <a:buNone/>
              <a:defRPr>
                <a:solidFill>
                  <a:srgbClr val="8D9EBC"/>
                </a:solidFill>
              </a:defRPr>
            </a:lvl4pPr>
            <a:lvl5pPr lvl="4" rtl="0">
              <a:lnSpc>
                <a:spcPct val="100000"/>
              </a:lnSpc>
              <a:spcBef>
                <a:spcPts val="0"/>
              </a:spcBef>
              <a:spcAft>
                <a:spcPts val="0"/>
              </a:spcAft>
              <a:buClr>
                <a:srgbClr val="8D9EBC"/>
              </a:buClr>
              <a:buSzPts val="1000"/>
              <a:buNone/>
              <a:defRPr>
                <a:solidFill>
                  <a:srgbClr val="8D9EBC"/>
                </a:solidFill>
              </a:defRPr>
            </a:lvl5pPr>
            <a:lvl6pPr lvl="5" rtl="0">
              <a:lnSpc>
                <a:spcPct val="100000"/>
              </a:lnSpc>
              <a:spcBef>
                <a:spcPts val="0"/>
              </a:spcBef>
              <a:spcAft>
                <a:spcPts val="0"/>
              </a:spcAft>
              <a:buClr>
                <a:srgbClr val="8D9EBC"/>
              </a:buClr>
              <a:buSzPts val="900"/>
              <a:buNone/>
              <a:defRPr>
                <a:solidFill>
                  <a:srgbClr val="8D9EBC"/>
                </a:solidFill>
              </a:defRPr>
            </a:lvl6pPr>
            <a:lvl7pPr lvl="6" rtl="0">
              <a:lnSpc>
                <a:spcPct val="100000"/>
              </a:lnSpc>
              <a:spcBef>
                <a:spcPts val="0"/>
              </a:spcBef>
              <a:spcAft>
                <a:spcPts val="0"/>
              </a:spcAft>
              <a:buClr>
                <a:srgbClr val="8D9EBC"/>
              </a:buClr>
              <a:buSzPts val="900"/>
              <a:buNone/>
              <a:defRPr>
                <a:solidFill>
                  <a:srgbClr val="8D9EBC"/>
                </a:solidFill>
              </a:defRPr>
            </a:lvl7pPr>
            <a:lvl8pPr lvl="7" rtl="0">
              <a:lnSpc>
                <a:spcPct val="100000"/>
              </a:lnSpc>
              <a:spcBef>
                <a:spcPts val="0"/>
              </a:spcBef>
              <a:spcAft>
                <a:spcPts val="0"/>
              </a:spcAft>
              <a:buClr>
                <a:srgbClr val="8D9EBC"/>
              </a:buClr>
              <a:buSzPts val="800"/>
              <a:buNone/>
              <a:defRPr>
                <a:solidFill>
                  <a:srgbClr val="8D9EBC"/>
                </a:solidFill>
              </a:defRPr>
            </a:lvl8pPr>
            <a:lvl9pPr lvl="8" rtl="0">
              <a:lnSpc>
                <a:spcPct val="100000"/>
              </a:lnSpc>
              <a:spcBef>
                <a:spcPts val="0"/>
              </a:spcBef>
              <a:spcAft>
                <a:spcPts val="0"/>
              </a:spcAft>
              <a:buClr>
                <a:srgbClr val="8D9EBC"/>
              </a:buClr>
              <a:buSzPts val="800"/>
              <a:buNone/>
              <a:defRPr>
                <a:solidFill>
                  <a:srgbClr val="8D9EBC"/>
                </a:solidFill>
              </a:defRPr>
            </a:lvl9pPr>
          </a:lstStyle>
          <a:p/>
        </p:txBody>
      </p:sp>
      <p:sp>
        <p:nvSpPr>
          <p:cNvPr id="180" name="Google Shape;180;p27"/>
          <p:cNvSpPr txBox="1"/>
          <p:nvPr>
            <p:ph idx="2" type="body"/>
          </p:nvPr>
        </p:nvSpPr>
        <p:spPr>
          <a:xfrm>
            <a:off x="571500" y="1719075"/>
            <a:ext cx="22905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181" name="Google Shape;181;p27"/>
          <p:cNvSpPr txBox="1"/>
          <p:nvPr>
            <p:ph idx="3" type="body"/>
          </p:nvPr>
        </p:nvSpPr>
        <p:spPr>
          <a:xfrm>
            <a:off x="6286500" y="1719075"/>
            <a:ext cx="22905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182" name="Google Shape;182;p27"/>
          <p:cNvSpPr txBox="1"/>
          <p:nvPr>
            <p:ph idx="4" type="body"/>
          </p:nvPr>
        </p:nvSpPr>
        <p:spPr>
          <a:xfrm>
            <a:off x="3429000" y="1719075"/>
            <a:ext cx="22860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183" name="Google Shape;183;p27"/>
          <p:cNvSpPr txBox="1"/>
          <p:nvPr>
            <p:ph idx="5"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184" name="Google Shape;184;p27"/>
          <p:cNvSpPr/>
          <p:nvPr/>
        </p:nvSpPr>
        <p:spPr>
          <a:xfrm flipH="1" rot="5400000">
            <a:off x="4284013" y="283500"/>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5" name="Google Shape;185;p27"/>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186" name="Google Shape;186;p27"/>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latin typeface="Proxima Nova Semibold"/>
                <a:ea typeface="Proxima Nova Semibold"/>
                <a:cs typeface="Proxima Nova Semibold"/>
                <a:sym typeface="Proxima Nova Semibold"/>
              </a:defRPr>
            </a:lvl1pPr>
            <a:lvl2pPr lvl="1" rtl="0" algn="ctr">
              <a:buNone/>
              <a:defRPr>
                <a:latin typeface="Proxima Nova Semibold"/>
                <a:ea typeface="Proxima Nova Semibold"/>
                <a:cs typeface="Proxima Nova Semibold"/>
                <a:sym typeface="Proxima Nova Semibold"/>
              </a:defRPr>
            </a:lvl2pPr>
            <a:lvl3pPr lvl="2" rtl="0" algn="ctr">
              <a:buNone/>
              <a:defRPr>
                <a:latin typeface="Proxima Nova Semibold"/>
                <a:ea typeface="Proxima Nova Semibold"/>
                <a:cs typeface="Proxima Nova Semibold"/>
                <a:sym typeface="Proxima Nova Semibold"/>
              </a:defRPr>
            </a:lvl3pPr>
            <a:lvl4pPr lvl="3" rtl="0" algn="ctr">
              <a:buNone/>
              <a:defRPr>
                <a:latin typeface="Proxima Nova Semibold"/>
                <a:ea typeface="Proxima Nova Semibold"/>
                <a:cs typeface="Proxima Nova Semibold"/>
                <a:sym typeface="Proxima Nova Semibold"/>
              </a:defRPr>
            </a:lvl4pPr>
            <a:lvl5pPr lvl="4" rtl="0" algn="ctr">
              <a:buNone/>
              <a:defRPr>
                <a:latin typeface="Proxima Nova Semibold"/>
                <a:ea typeface="Proxima Nova Semibold"/>
                <a:cs typeface="Proxima Nova Semibold"/>
                <a:sym typeface="Proxima Nova Semibold"/>
              </a:defRPr>
            </a:lvl5pPr>
            <a:lvl6pPr lvl="5" rtl="0" algn="ctr">
              <a:buNone/>
              <a:defRPr>
                <a:latin typeface="Proxima Nova Semibold"/>
                <a:ea typeface="Proxima Nova Semibold"/>
                <a:cs typeface="Proxima Nova Semibold"/>
                <a:sym typeface="Proxima Nova Semibold"/>
              </a:defRPr>
            </a:lvl6pPr>
            <a:lvl7pPr lvl="6" rtl="0" algn="ctr">
              <a:buNone/>
              <a:defRPr>
                <a:latin typeface="Proxima Nova Semibold"/>
                <a:ea typeface="Proxima Nova Semibold"/>
                <a:cs typeface="Proxima Nova Semibold"/>
                <a:sym typeface="Proxima Nova Semibold"/>
              </a:defRPr>
            </a:lvl7pPr>
            <a:lvl8pPr lvl="7" rtl="0" algn="ctr">
              <a:buNone/>
              <a:defRPr>
                <a:latin typeface="Proxima Nova Semibold"/>
                <a:ea typeface="Proxima Nova Semibold"/>
                <a:cs typeface="Proxima Nova Semibold"/>
                <a:sym typeface="Proxima Nova Semibold"/>
              </a:defRPr>
            </a:lvl8pPr>
            <a:lvl9pPr lvl="8" rtl="0" algn="ctr">
              <a:buNone/>
              <a:defRPr>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187" name="Google Shape;187;p27"/>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TITLE_AND_TWO_COLUMNS_1">
    <p:spTree>
      <p:nvGrpSpPr>
        <p:cNvPr id="188" name="Shape 188"/>
        <p:cNvGrpSpPr/>
        <p:nvPr/>
      </p:nvGrpSpPr>
      <p:grpSpPr>
        <a:xfrm>
          <a:off x="0" y="0"/>
          <a:ext cx="0" cy="0"/>
          <a:chOff x="0" y="0"/>
          <a:chExt cx="0" cy="0"/>
        </a:xfrm>
      </p:grpSpPr>
      <p:sp>
        <p:nvSpPr>
          <p:cNvPr id="189" name="Google Shape;189;p28"/>
          <p:cNvSpPr txBox="1"/>
          <p:nvPr>
            <p:ph type="title"/>
          </p:nvPr>
        </p:nvSpPr>
        <p:spPr>
          <a:xfrm>
            <a:off x="571500" y="576075"/>
            <a:ext cx="8005500" cy="5727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0" name="Google Shape;190;p28"/>
          <p:cNvSpPr txBox="1"/>
          <p:nvPr>
            <p:ph idx="1" type="subTitle"/>
          </p:nvPr>
        </p:nvSpPr>
        <p:spPr>
          <a:xfrm>
            <a:off x="571500" y="1143000"/>
            <a:ext cx="8005500" cy="271200"/>
          </a:xfrm>
          <a:prstGeom prst="rect">
            <a:avLst/>
          </a:prstGeom>
        </p:spPr>
        <p:txBody>
          <a:bodyPr anchorCtr="0" anchor="t" bIns="0" lIns="0" spcFirstLastPara="1" rIns="0" wrap="square" tIns="0">
            <a:norm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200"/>
              <a:buNone/>
              <a:defRPr>
                <a:solidFill>
                  <a:srgbClr val="8D9EBC"/>
                </a:solidFill>
              </a:defRPr>
            </a:lvl2pPr>
            <a:lvl3pPr lvl="2" rtl="0">
              <a:lnSpc>
                <a:spcPct val="100000"/>
              </a:lnSpc>
              <a:spcBef>
                <a:spcPts val="0"/>
              </a:spcBef>
              <a:spcAft>
                <a:spcPts val="0"/>
              </a:spcAft>
              <a:buClr>
                <a:srgbClr val="8D9EBC"/>
              </a:buClr>
              <a:buSzPts val="1200"/>
              <a:buNone/>
              <a:defRPr>
                <a:solidFill>
                  <a:srgbClr val="8D9EBC"/>
                </a:solidFill>
              </a:defRPr>
            </a:lvl3pPr>
            <a:lvl4pPr lvl="3" rtl="0">
              <a:lnSpc>
                <a:spcPct val="100000"/>
              </a:lnSpc>
              <a:spcBef>
                <a:spcPts val="0"/>
              </a:spcBef>
              <a:spcAft>
                <a:spcPts val="0"/>
              </a:spcAft>
              <a:buClr>
                <a:srgbClr val="8D9EBC"/>
              </a:buClr>
              <a:buSzPts val="1000"/>
              <a:buNone/>
              <a:defRPr>
                <a:solidFill>
                  <a:srgbClr val="8D9EBC"/>
                </a:solidFill>
              </a:defRPr>
            </a:lvl4pPr>
            <a:lvl5pPr lvl="4" rtl="0">
              <a:lnSpc>
                <a:spcPct val="100000"/>
              </a:lnSpc>
              <a:spcBef>
                <a:spcPts val="0"/>
              </a:spcBef>
              <a:spcAft>
                <a:spcPts val="0"/>
              </a:spcAft>
              <a:buClr>
                <a:srgbClr val="8D9EBC"/>
              </a:buClr>
              <a:buSzPts val="1000"/>
              <a:buNone/>
              <a:defRPr>
                <a:solidFill>
                  <a:srgbClr val="8D9EBC"/>
                </a:solidFill>
              </a:defRPr>
            </a:lvl5pPr>
            <a:lvl6pPr lvl="5" rtl="0">
              <a:lnSpc>
                <a:spcPct val="100000"/>
              </a:lnSpc>
              <a:spcBef>
                <a:spcPts val="0"/>
              </a:spcBef>
              <a:spcAft>
                <a:spcPts val="0"/>
              </a:spcAft>
              <a:buClr>
                <a:srgbClr val="8D9EBC"/>
              </a:buClr>
              <a:buSzPts val="900"/>
              <a:buNone/>
              <a:defRPr>
                <a:solidFill>
                  <a:srgbClr val="8D9EBC"/>
                </a:solidFill>
              </a:defRPr>
            </a:lvl6pPr>
            <a:lvl7pPr lvl="6" rtl="0">
              <a:lnSpc>
                <a:spcPct val="100000"/>
              </a:lnSpc>
              <a:spcBef>
                <a:spcPts val="0"/>
              </a:spcBef>
              <a:spcAft>
                <a:spcPts val="0"/>
              </a:spcAft>
              <a:buClr>
                <a:srgbClr val="8D9EBC"/>
              </a:buClr>
              <a:buSzPts val="900"/>
              <a:buNone/>
              <a:defRPr>
                <a:solidFill>
                  <a:srgbClr val="8D9EBC"/>
                </a:solidFill>
              </a:defRPr>
            </a:lvl7pPr>
            <a:lvl8pPr lvl="7" rtl="0">
              <a:lnSpc>
                <a:spcPct val="100000"/>
              </a:lnSpc>
              <a:spcBef>
                <a:spcPts val="0"/>
              </a:spcBef>
              <a:spcAft>
                <a:spcPts val="0"/>
              </a:spcAft>
              <a:buClr>
                <a:srgbClr val="8D9EBC"/>
              </a:buClr>
              <a:buSzPts val="800"/>
              <a:buNone/>
              <a:defRPr>
                <a:solidFill>
                  <a:srgbClr val="8D9EBC"/>
                </a:solidFill>
              </a:defRPr>
            </a:lvl8pPr>
            <a:lvl9pPr lvl="8" rtl="0">
              <a:lnSpc>
                <a:spcPct val="100000"/>
              </a:lnSpc>
              <a:spcBef>
                <a:spcPts val="0"/>
              </a:spcBef>
              <a:spcAft>
                <a:spcPts val="0"/>
              </a:spcAft>
              <a:buClr>
                <a:srgbClr val="8D9EBC"/>
              </a:buClr>
              <a:buSzPts val="800"/>
              <a:buNone/>
              <a:defRPr>
                <a:solidFill>
                  <a:srgbClr val="8D9EBC"/>
                </a:solidFill>
              </a:defRPr>
            </a:lvl9pPr>
          </a:lstStyle>
          <a:p/>
        </p:txBody>
      </p:sp>
      <p:sp>
        <p:nvSpPr>
          <p:cNvPr id="191" name="Google Shape;191;p28"/>
          <p:cNvSpPr txBox="1"/>
          <p:nvPr>
            <p:ph idx="2" type="body"/>
          </p:nvPr>
        </p:nvSpPr>
        <p:spPr>
          <a:xfrm>
            <a:off x="571500" y="1719075"/>
            <a:ext cx="17145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192" name="Google Shape;192;p28"/>
          <p:cNvSpPr txBox="1"/>
          <p:nvPr>
            <p:ph idx="3" type="body"/>
          </p:nvPr>
        </p:nvSpPr>
        <p:spPr>
          <a:xfrm>
            <a:off x="4761000" y="1719075"/>
            <a:ext cx="17190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193" name="Google Shape;193;p28"/>
          <p:cNvSpPr txBox="1"/>
          <p:nvPr>
            <p:ph idx="4" type="body"/>
          </p:nvPr>
        </p:nvSpPr>
        <p:spPr>
          <a:xfrm>
            <a:off x="2664000" y="1719075"/>
            <a:ext cx="17190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194" name="Google Shape;194;p28"/>
          <p:cNvSpPr txBox="1"/>
          <p:nvPr>
            <p:ph idx="5"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195" name="Google Shape;195;p28"/>
          <p:cNvSpPr/>
          <p:nvPr/>
        </p:nvSpPr>
        <p:spPr>
          <a:xfrm flipH="1" rot="5400000">
            <a:off x="4284013" y="283500"/>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28"/>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197" name="Google Shape;197;p28"/>
          <p:cNvSpPr txBox="1"/>
          <p:nvPr>
            <p:ph idx="6" type="body"/>
          </p:nvPr>
        </p:nvSpPr>
        <p:spPr>
          <a:xfrm>
            <a:off x="6858000" y="1719075"/>
            <a:ext cx="17190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198" name="Google Shape;198;p28"/>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latin typeface="Proxima Nova Semibold"/>
                <a:ea typeface="Proxima Nova Semibold"/>
                <a:cs typeface="Proxima Nova Semibold"/>
                <a:sym typeface="Proxima Nova Semibold"/>
              </a:defRPr>
            </a:lvl1pPr>
            <a:lvl2pPr lvl="1" rtl="0" algn="ctr">
              <a:buNone/>
              <a:defRPr>
                <a:latin typeface="Proxima Nova Semibold"/>
                <a:ea typeface="Proxima Nova Semibold"/>
                <a:cs typeface="Proxima Nova Semibold"/>
                <a:sym typeface="Proxima Nova Semibold"/>
              </a:defRPr>
            </a:lvl2pPr>
            <a:lvl3pPr lvl="2" rtl="0" algn="ctr">
              <a:buNone/>
              <a:defRPr>
                <a:latin typeface="Proxima Nova Semibold"/>
                <a:ea typeface="Proxima Nova Semibold"/>
                <a:cs typeface="Proxima Nova Semibold"/>
                <a:sym typeface="Proxima Nova Semibold"/>
              </a:defRPr>
            </a:lvl3pPr>
            <a:lvl4pPr lvl="3" rtl="0" algn="ctr">
              <a:buNone/>
              <a:defRPr>
                <a:latin typeface="Proxima Nova Semibold"/>
                <a:ea typeface="Proxima Nova Semibold"/>
                <a:cs typeface="Proxima Nova Semibold"/>
                <a:sym typeface="Proxima Nova Semibold"/>
              </a:defRPr>
            </a:lvl4pPr>
            <a:lvl5pPr lvl="4" rtl="0" algn="ctr">
              <a:buNone/>
              <a:defRPr>
                <a:latin typeface="Proxima Nova Semibold"/>
                <a:ea typeface="Proxima Nova Semibold"/>
                <a:cs typeface="Proxima Nova Semibold"/>
                <a:sym typeface="Proxima Nova Semibold"/>
              </a:defRPr>
            </a:lvl5pPr>
            <a:lvl6pPr lvl="5" rtl="0" algn="ctr">
              <a:buNone/>
              <a:defRPr>
                <a:latin typeface="Proxima Nova Semibold"/>
                <a:ea typeface="Proxima Nova Semibold"/>
                <a:cs typeface="Proxima Nova Semibold"/>
                <a:sym typeface="Proxima Nova Semibold"/>
              </a:defRPr>
            </a:lvl6pPr>
            <a:lvl7pPr lvl="6" rtl="0" algn="ctr">
              <a:buNone/>
              <a:defRPr>
                <a:latin typeface="Proxima Nova Semibold"/>
                <a:ea typeface="Proxima Nova Semibold"/>
                <a:cs typeface="Proxima Nova Semibold"/>
                <a:sym typeface="Proxima Nova Semibold"/>
              </a:defRPr>
            </a:lvl7pPr>
            <a:lvl8pPr lvl="7" rtl="0" algn="ctr">
              <a:buNone/>
              <a:defRPr>
                <a:latin typeface="Proxima Nova Semibold"/>
                <a:ea typeface="Proxima Nova Semibold"/>
                <a:cs typeface="Proxima Nova Semibold"/>
                <a:sym typeface="Proxima Nova Semibold"/>
              </a:defRPr>
            </a:lvl8pPr>
            <a:lvl9pPr lvl="8" rtl="0" algn="ctr">
              <a:buNone/>
              <a:defRPr>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199" name="Google Shape;199;p28"/>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oter" type="titleOnly">
  <p:cSld name="TITLE_ONLY">
    <p:spTree>
      <p:nvGrpSpPr>
        <p:cNvPr id="200" name="Shape 200"/>
        <p:cNvGrpSpPr/>
        <p:nvPr/>
      </p:nvGrpSpPr>
      <p:grpSpPr>
        <a:xfrm>
          <a:off x="0" y="0"/>
          <a:ext cx="0" cy="0"/>
          <a:chOff x="0" y="0"/>
          <a:chExt cx="0" cy="0"/>
        </a:xfrm>
      </p:grpSpPr>
      <p:sp>
        <p:nvSpPr>
          <p:cNvPr id="201" name="Google Shape;201;p29"/>
          <p:cNvSpPr txBox="1"/>
          <p:nvPr>
            <p:ph type="title"/>
          </p:nvPr>
        </p:nvSpPr>
        <p:spPr>
          <a:xfrm>
            <a:off x="571500" y="576075"/>
            <a:ext cx="8005500" cy="5727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2" name="Google Shape;202;p29"/>
          <p:cNvSpPr txBox="1"/>
          <p:nvPr>
            <p:ph idx="1"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203" name="Google Shape;203;p29"/>
          <p:cNvSpPr/>
          <p:nvPr/>
        </p:nvSpPr>
        <p:spPr>
          <a:xfrm flipH="1" rot="5400000">
            <a:off x="4284013" y="283500"/>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4" name="Google Shape;204;p29"/>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205" name="Google Shape;205;p29"/>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latin typeface="Proxima Nova Semibold"/>
                <a:ea typeface="Proxima Nova Semibold"/>
                <a:cs typeface="Proxima Nova Semibold"/>
                <a:sym typeface="Proxima Nova Semibold"/>
              </a:defRPr>
            </a:lvl1pPr>
            <a:lvl2pPr lvl="1" rtl="0" algn="ctr">
              <a:buNone/>
              <a:defRPr>
                <a:latin typeface="Proxima Nova Semibold"/>
                <a:ea typeface="Proxima Nova Semibold"/>
                <a:cs typeface="Proxima Nova Semibold"/>
                <a:sym typeface="Proxima Nova Semibold"/>
              </a:defRPr>
            </a:lvl2pPr>
            <a:lvl3pPr lvl="2" rtl="0" algn="ctr">
              <a:buNone/>
              <a:defRPr>
                <a:latin typeface="Proxima Nova Semibold"/>
                <a:ea typeface="Proxima Nova Semibold"/>
                <a:cs typeface="Proxima Nova Semibold"/>
                <a:sym typeface="Proxima Nova Semibold"/>
              </a:defRPr>
            </a:lvl3pPr>
            <a:lvl4pPr lvl="3" rtl="0" algn="ctr">
              <a:buNone/>
              <a:defRPr>
                <a:latin typeface="Proxima Nova Semibold"/>
                <a:ea typeface="Proxima Nova Semibold"/>
                <a:cs typeface="Proxima Nova Semibold"/>
                <a:sym typeface="Proxima Nova Semibold"/>
              </a:defRPr>
            </a:lvl4pPr>
            <a:lvl5pPr lvl="4" rtl="0" algn="ctr">
              <a:buNone/>
              <a:defRPr>
                <a:latin typeface="Proxima Nova Semibold"/>
                <a:ea typeface="Proxima Nova Semibold"/>
                <a:cs typeface="Proxima Nova Semibold"/>
                <a:sym typeface="Proxima Nova Semibold"/>
              </a:defRPr>
            </a:lvl5pPr>
            <a:lvl6pPr lvl="5" rtl="0" algn="ctr">
              <a:buNone/>
              <a:defRPr>
                <a:latin typeface="Proxima Nova Semibold"/>
                <a:ea typeface="Proxima Nova Semibold"/>
                <a:cs typeface="Proxima Nova Semibold"/>
                <a:sym typeface="Proxima Nova Semibold"/>
              </a:defRPr>
            </a:lvl6pPr>
            <a:lvl7pPr lvl="6" rtl="0" algn="ctr">
              <a:buNone/>
              <a:defRPr>
                <a:latin typeface="Proxima Nova Semibold"/>
                <a:ea typeface="Proxima Nova Semibold"/>
                <a:cs typeface="Proxima Nova Semibold"/>
                <a:sym typeface="Proxima Nova Semibold"/>
              </a:defRPr>
            </a:lvl7pPr>
            <a:lvl8pPr lvl="7" rtl="0" algn="ctr">
              <a:buNone/>
              <a:defRPr>
                <a:latin typeface="Proxima Nova Semibold"/>
                <a:ea typeface="Proxima Nova Semibold"/>
                <a:cs typeface="Proxima Nova Semibold"/>
                <a:sym typeface="Proxima Nova Semibold"/>
              </a:defRPr>
            </a:lvl8pPr>
            <a:lvl9pPr lvl="8" rtl="0" algn="ctr">
              <a:buNone/>
              <a:defRPr>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206" name="Google Shape;206;p29"/>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
        <p:nvSpPr>
          <p:cNvPr id="207" name="Google Shape;207;p29"/>
          <p:cNvSpPr txBox="1"/>
          <p:nvPr>
            <p:ph idx="2" type="subTitle"/>
          </p:nvPr>
        </p:nvSpPr>
        <p:spPr>
          <a:xfrm>
            <a:off x="571500" y="1143000"/>
            <a:ext cx="8005500" cy="271200"/>
          </a:xfrm>
          <a:prstGeom prst="rect">
            <a:avLst/>
          </a:prstGeom>
        </p:spPr>
        <p:txBody>
          <a:bodyPr anchorCtr="0" anchor="t" bIns="0" lIns="0" spcFirstLastPara="1" rIns="0" wrap="square" tIns="0">
            <a:norm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200"/>
              <a:buNone/>
              <a:defRPr>
                <a:solidFill>
                  <a:srgbClr val="8D9EBC"/>
                </a:solidFill>
              </a:defRPr>
            </a:lvl2pPr>
            <a:lvl3pPr lvl="2" rtl="0">
              <a:lnSpc>
                <a:spcPct val="100000"/>
              </a:lnSpc>
              <a:spcBef>
                <a:spcPts val="0"/>
              </a:spcBef>
              <a:spcAft>
                <a:spcPts val="0"/>
              </a:spcAft>
              <a:buClr>
                <a:srgbClr val="8D9EBC"/>
              </a:buClr>
              <a:buSzPts val="1200"/>
              <a:buNone/>
              <a:defRPr>
                <a:solidFill>
                  <a:srgbClr val="8D9EBC"/>
                </a:solidFill>
              </a:defRPr>
            </a:lvl3pPr>
            <a:lvl4pPr lvl="3" rtl="0">
              <a:lnSpc>
                <a:spcPct val="100000"/>
              </a:lnSpc>
              <a:spcBef>
                <a:spcPts val="0"/>
              </a:spcBef>
              <a:spcAft>
                <a:spcPts val="0"/>
              </a:spcAft>
              <a:buClr>
                <a:srgbClr val="8D9EBC"/>
              </a:buClr>
              <a:buSzPts val="1000"/>
              <a:buNone/>
              <a:defRPr>
                <a:solidFill>
                  <a:srgbClr val="8D9EBC"/>
                </a:solidFill>
              </a:defRPr>
            </a:lvl4pPr>
            <a:lvl5pPr lvl="4" rtl="0">
              <a:lnSpc>
                <a:spcPct val="100000"/>
              </a:lnSpc>
              <a:spcBef>
                <a:spcPts val="0"/>
              </a:spcBef>
              <a:spcAft>
                <a:spcPts val="0"/>
              </a:spcAft>
              <a:buClr>
                <a:srgbClr val="8D9EBC"/>
              </a:buClr>
              <a:buSzPts val="1000"/>
              <a:buNone/>
              <a:defRPr>
                <a:solidFill>
                  <a:srgbClr val="8D9EBC"/>
                </a:solidFill>
              </a:defRPr>
            </a:lvl5pPr>
            <a:lvl6pPr lvl="5" rtl="0">
              <a:lnSpc>
                <a:spcPct val="100000"/>
              </a:lnSpc>
              <a:spcBef>
                <a:spcPts val="0"/>
              </a:spcBef>
              <a:spcAft>
                <a:spcPts val="0"/>
              </a:spcAft>
              <a:buClr>
                <a:srgbClr val="8D9EBC"/>
              </a:buClr>
              <a:buSzPts val="900"/>
              <a:buNone/>
              <a:defRPr>
                <a:solidFill>
                  <a:srgbClr val="8D9EBC"/>
                </a:solidFill>
              </a:defRPr>
            </a:lvl6pPr>
            <a:lvl7pPr lvl="6" rtl="0">
              <a:lnSpc>
                <a:spcPct val="100000"/>
              </a:lnSpc>
              <a:spcBef>
                <a:spcPts val="0"/>
              </a:spcBef>
              <a:spcAft>
                <a:spcPts val="0"/>
              </a:spcAft>
              <a:buClr>
                <a:srgbClr val="8D9EBC"/>
              </a:buClr>
              <a:buSzPts val="900"/>
              <a:buNone/>
              <a:defRPr>
                <a:solidFill>
                  <a:srgbClr val="8D9EBC"/>
                </a:solidFill>
              </a:defRPr>
            </a:lvl7pPr>
            <a:lvl8pPr lvl="7" rtl="0">
              <a:lnSpc>
                <a:spcPct val="100000"/>
              </a:lnSpc>
              <a:spcBef>
                <a:spcPts val="0"/>
              </a:spcBef>
              <a:spcAft>
                <a:spcPts val="0"/>
              </a:spcAft>
              <a:buClr>
                <a:srgbClr val="8D9EBC"/>
              </a:buClr>
              <a:buSzPts val="800"/>
              <a:buNone/>
              <a:defRPr>
                <a:solidFill>
                  <a:srgbClr val="8D9EBC"/>
                </a:solidFill>
              </a:defRPr>
            </a:lvl8pPr>
            <a:lvl9pPr lvl="8" rtl="0">
              <a:lnSpc>
                <a:spcPct val="100000"/>
              </a:lnSpc>
              <a:spcBef>
                <a:spcPts val="0"/>
              </a:spcBef>
              <a:spcAft>
                <a:spcPts val="0"/>
              </a:spcAft>
              <a:buClr>
                <a:srgbClr val="8D9EBC"/>
              </a:buClr>
              <a:buSzPts val="800"/>
              <a:buNone/>
              <a:defRPr>
                <a:solidFill>
                  <a:srgbClr val="8D9EBC"/>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208" name="Shape 208"/>
        <p:cNvGrpSpPr/>
        <p:nvPr/>
      </p:nvGrpSpPr>
      <p:grpSpPr>
        <a:xfrm>
          <a:off x="0" y="0"/>
          <a:ext cx="0" cy="0"/>
          <a:chOff x="0" y="0"/>
          <a:chExt cx="0" cy="0"/>
        </a:xfrm>
      </p:grpSpPr>
      <p:sp>
        <p:nvSpPr>
          <p:cNvPr id="209" name="Google Shape;209;p30"/>
          <p:cNvSpPr txBox="1"/>
          <p:nvPr>
            <p:ph type="title"/>
          </p:nvPr>
        </p:nvSpPr>
        <p:spPr>
          <a:xfrm>
            <a:off x="571500" y="576075"/>
            <a:ext cx="8005500" cy="5727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0" name="Google Shape;210;p30"/>
          <p:cNvSpPr txBox="1"/>
          <p:nvPr>
            <p:ph idx="1"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211" name="Google Shape;211;p30"/>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212" name="Google Shape;212;p30"/>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213" name="Google Shape;213;p30"/>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
        <p:nvSpPr>
          <p:cNvPr id="214" name="Google Shape;214;p30"/>
          <p:cNvSpPr txBox="1"/>
          <p:nvPr>
            <p:ph idx="2" type="subTitle"/>
          </p:nvPr>
        </p:nvSpPr>
        <p:spPr>
          <a:xfrm>
            <a:off x="571500" y="1143000"/>
            <a:ext cx="8005500" cy="271200"/>
          </a:xfrm>
          <a:prstGeom prst="rect">
            <a:avLst/>
          </a:prstGeom>
        </p:spPr>
        <p:txBody>
          <a:bodyPr anchorCtr="0" anchor="t" bIns="0" lIns="0" spcFirstLastPara="1" rIns="0" wrap="square" tIns="0">
            <a:norm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200"/>
              <a:buNone/>
              <a:defRPr>
                <a:solidFill>
                  <a:srgbClr val="8D9EBC"/>
                </a:solidFill>
              </a:defRPr>
            </a:lvl2pPr>
            <a:lvl3pPr lvl="2" rtl="0">
              <a:lnSpc>
                <a:spcPct val="100000"/>
              </a:lnSpc>
              <a:spcBef>
                <a:spcPts val="0"/>
              </a:spcBef>
              <a:spcAft>
                <a:spcPts val="0"/>
              </a:spcAft>
              <a:buClr>
                <a:srgbClr val="8D9EBC"/>
              </a:buClr>
              <a:buSzPts val="1200"/>
              <a:buNone/>
              <a:defRPr>
                <a:solidFill>
                  <a:srgbClr val="8D9EBC"/>
                </a:solidFill>
              </a:defRPr>
            </a:lvl3pPr>
            <a:lvl4pPr lvl="3" rtl="0">
              <a:lnSpc>
                <a:spcPct val="100000"/>
              </a:lnSpc>
              <a:spcBef>
                <a:spcPts val="0"/>
              </a:spcBef>
              <a:spcAft>
                <a:spcPts val="0"/>
              </a:spcAft>
              <a:buClr>
                <a:srgbClr val="8D9EBC"/>
              </a:buClr>
              <a:buSzPts val="1000"/>
              <a:buNone/>
              <a:defRPr>
                <a:solidFill>
                  <a:srgbClr val="8D9EBC"/>
                </a:solidFill>
              </a:defRPr>
            </a:lvl4pPr>
            <a:lvl5pPr lvl="4" rtl="0">
              <a:lnSpc>
                <a:spcPct val="100000"/>
              </a:lnSpc>
              <a:spcBef>
                <a:spcPts val="0"/>
              </a:spcBef>
              <a:spcAft>
                <a:spcPts val="0"/>
              </a:spcAft>
              <a:buClr>
                <a:srgbClr val="8D9EBC"/>
              </a:buClr>
              <a:buSzPts val="1000"/>
              <a:buNone/>
              <a:defRPr>
                <a:solidFill>
                  <a:srgbClr val="8D9EBC"/>
                </a:solidFill>
              </a:defRPr>
            </a:lvl5pPr>
            <a:lvl6pPr lvl="5" rtl="0">
              <a:lnSpc>
                <a:spcPct val="100000"/>
              </a:lnSpc>
              <a:spcBef>
                <a:spcPts val="0"/>
              </a:spcBef>
              <a:spcAft>
                <a:spcPts val="0"/>
              </a:spcAft>
              <a:buClr>
                <a:srgbClr val="8D9EBC"/>
              </a:buClr>
              <a:buSzPts val="900"/>
              <a:buNone/>
              <a:defRPr>
                <a:solidFill>
                  <a:srgbClr val="8D9EBC"/>
                </a:solidFill>
              </a:defRPr>
            </a:lvl6pPr>
            <a:lvl7pPr lvl="6" rtl="0">
              <a:lnSpc>
                <a:spcPct val="100000"/>
              </a:lnSpc>
              <a:spcBef>
                <a:spcPts val="0"/>
              </a:spcBef>
              <a:spcAft>
                <a:spcPts val="0"/>
              </a:spcAft>
              <a:buClr>
                <a:srgbClr val="8D9EBC"/>
              </a:buClr>
              <a:buSzPts val="900"/>
              <a:buNone/>
              <a:defRPr>
                <a:solidFill>
                  <a:srgbClr val="8D9EBC"/>
                </a:solidFill>
              </a:defRPr>
            </a:lvl7pPr>
            <a:lvl8pPr lvl="7" rtl="0">
              <a:lnSpc>
                <a:spcPct val="100000"/>
              </a:lnSpc>
              <a:spcBef>
                <a:spcPts val="0"/>
              </a:spcBef>
              <a:spcAft>
                <a:spcPts val="0"/>
              </a:spcAft>
              <a:buClr>
                <a:srgbClr val="8D9EBC"/>
              </a:buClr>
              <a:buSzPts val="800"/>
              <a:buNone/>
              <a:defRPr>
                <a:solidFill>
                  <a:srgbClr val="8D9EBC"/>
                </a:solidFill>
              </a:defRPr>
            </a:lvl8pPr>
            <a:lvl9pPr lvl="8" rtl="0">
              <a:lnSpc>
                <a:spcPct val="100000"/>
              </a:lnSpc>
              <a:spcBef>
                <a:spcPts val="0"/>
              </a:spcBef>
              <a:spcAft>
                <a:spcPts val="0"/>
              </a:spcAft>
              <a:buClr>
                <a:srgbClr val="8D9EBC"/>
              </a:buClr>
              <a:buSzPts val="800"/>
              <a:buNone/>
              <a:defRPr>
                <a:solidFill>
                  <a:srgbClr val="8D9EBC"/>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Split">
  <p:cSld name="ONE_COLUMN_TEXT">
    <p:spTree>
      <p:nvGrpSpPr>
        <p:cNvPr id="215" name="Shape 215"/>
        <p:cNvGrpSpPr/>
        <p:nvPr/>
      </p:nvGrpSpPr>
      <p:grpSpPr>
        <a:xfrm>
          <a:off x="0" y="0"/>
          <a:ext cx="0" cy="0"/>
          <a:chOff x="0" y="0"/>
          <a:chExt cx="0" cy="0"/>
        </a:xfrm>
      </p:grpSpPr>
      <p:sp>
        <p:nvSpPr>
          <p:cNvPr id="216" name="Google Shape;216;p31"/>
          <p:cNvSpPr txBox="1"/>
          <p:nvPr>
            <p:ph type="title"/>
          </p:nvPr>
        </p:nvSpPr>
        <p:spPr>
          <a:xfrm>
            <a:off x="571500" y="671652"/>
            <a:ext cx="3429000" cy="10473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7" name="Google Shape;217;p31"/>
          <p:cNvSpPr txBox="1"/>
          <p:nvPr>
            <p:ph idx="1" type="body"/>
          </p:nvPr>
        </p:nvSpPr>
        <p:spPr>
          <a:xfrm>
            <a:off x="571500" y="2286000"/>
            <a:ext cx="3429000" cy="19983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218" name="Google Shape;218;p31"/>
          <p:cNvSpPr txBox="1"/>
          <p:nvPr>
            <p:ph idx="2" type="subTitle"/>
          </p:nvPr>
        </p:nvSpPr>
        <p:spPr>
          <a:xfrm>
            <a:off x="571500" y="1533686"/>
            <a:ext cx="3429000" cy="57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200"/>
              <a:buNone/>
              <a:defRPr>
                <a:solidFill>
                  <a:srgbClr val="8D9EBC"/>
                </a:solidFill>
              </a:defRPr>
            </a:lvl2pPr>
            <a:lvl3pPr lvl="2" rtl="0">
              <a:lnSpc>
                <a:spcPct val="100000"/>
              </a:lnSpc>
              <a:spcBef>
                <a:spcPts val="0"/>
              </a:spcBef>
              <a:spcAft>
                <a:spcPts val="0"/>
              </a:spcAft>
              <a:buClr>
                <a:srgbClr val="8D9EBC"/>
              </a:buClr>
              <a:buSzPts val="1200"/>
              <a:buNone/>
              <a:defRPr>
                <a:solidFill>
                  <a:srgbClr val="8D9EBC"/>
                </a:solidFill>
              </a:defRPr>
            </a:lvl3pPr>
            <a:lvl4pPr lvl="3" rtl="0">
              <a:lnSpc>
                <a:spcPct val="100000"/>
              </a:lnSpc>
              <a:spcBef>
                <a:spcPts val="0"/>
              </a:spcBef>
              <a:spcAft>
                <a:spcPts val="0"/>
              </a:spcAft>
              <a:buClr>
                <a:srgbClr val="8D9EBC"/>
              </a:buClr>
              <a:buSzPts val="1000"/>
              <a:buNone/>
              <a:defRPr>
                <a:solidFill>
                  <a:srgbClr val="8D9EBC"/>
                </a:solidFill>
              </a:defRPr>
            </a:lvl4pPr>
            <a:lvl5pPr lvl="4" rtl="0">
              <a:lnSpc>
                <a:spcPct val="100000"/>
              </a:lnSpc>
              <a:spcBef>
                <a:spcPts val="0"/>
              </a:spcBef>
              <a:spcAft>
                <a:spcPts val="0"/>
              </a:spcAft>
              <a:buClr>
                <a:srgbClr val="8D9EBC"/>
              </a:buClr>
              <a:buSzPts val="1000"/>
              <a:buNone/>
              <a:defRPr>
                <a:solidFill>
                  <a:srgbClr val="8D9EBC"/>
                </a:solidFill>
              </a:defRPr>
            </a:lvl5pPr>
            <a:lvl6pPr lvl="5" rtl="0">
              <a:lnSpc>
                <a:spcPct val="100000"/>
              </a:lnSpc>
              <a:spcBef>
                <a:spcPts val="0"/>
              </a:spcBef>
              <a:spcAft>
                <a:spcPts val="0"/>
              </a:spcAft>
              <a:buClr>
                <a:srgbClr val="8D9EBC"/>
              </a:buClr>
              <a:buSzPts val="900"/>
              <a:buNone/>
              <a:defRPr>
                <a:solidFill>
                  <a:srgbClr val="8D9EBC"/>
                </a:solidFill>
              </a:defRPr>
            </a:lvl6pPr>
            <a:lvl7pPr lvl="6" rtl="0">
              <a:lnSpc>
                <a:spcPct val="100000"/>
              </a:lnSpc>
              <a:spcBef>
                <a:spcPts val="0"/>
              </a:spcBef>
              <a:spcAft>
                <a:spcPts val="0"/>
              </a:spcAft>
              <a:buClr>
                <a:srgbClr val="8D9EBC"/>
              </a:buClr>
              <a:buSzPts val="900"/>
              <a:buNone/>
              <a:defRPr>
                <a:solidFill>
                  <a:srgbClr val="8D9EBC"/>
                </a:solidFill>
              </a:defRPr>
            </a:lvl7pPr>
            <a:lvl8pPr lvl="7" rtl="0">
              <a:lnSpc>
                <a:spcPct val="100000"/>
              </a:lnSpc>
              <a:spcBef>
                <a:spcPts val="0"/>
              </a:spcBef>
              <a:spcAft>
                <a:spcPts val="0"/>
              </a:spcAft>
              <a:buClr>
                <a:srgbClr val="8D9EBC"/>
              </a:buClr>
              <a:buSzPts val="800"/>
              <a:buNone/>
              <a:defRPr>
                <a:solidFill>
                  <a:srgbClr val="8D9EBC"/>
                </a:solidFill>
              </a:defRPr>
            </a:lvl8pPr>
            <a:lvl9pPr lvl="8" rtl="0">
              <a:lnSpc>
                <a:spcPct val="100000"/>
              </a:lnSpc>
              <a:spcBef>
                <a:spcPts val="0"/>
              </a:spcBef>
              <a:spcAft>
                <a:spcPts val="0"/>
              </a:spcAft>
              <a:buClr>
                <a:srgbClr val="8D9EBC"/>
              </a:buClr>
              <a:buSzPts val="800"/>
              <a:buNone/>
              <a:defRPr>
                <a:solidFill>
                  <a:srgbClr val="8D9EBC"/>
                </a:solidFill>
              </a:defRPr>
            </a:lvl9pPr>
          </a:lstStyle>
          <a:p/>
        </p:txBody>
      </p:sp>
      <p:sp>
        <p:nvSpPr>
          <p:cNvPr id="219" name="Google Shape;219;p31"/>
          <p:cNvSpPr txBox="1"/>
          <p:nvPr>
            <p:ph idx="3"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220" name="Google Shape;220;p31"/>
          <p:cNvSpPr/>
          <p:nvPr/>
        </p:nvSpPr>
        <p:spPr>
          <a:xfrm flipH="1" rot="5400000">
            <a:off x="4284013" y="283500"/>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1"/>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222" name="Google Shape;222;p31"/>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223" name="Google Shape;223;p31"/>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Split - Light">
  <p:cSld name="ONE_COLUMN_TEXT_1">
    <p:spTree>
      <p:nvGrpSpPr>
        <p:cNvPr id="224" name="Shape 224"/>
        <p:cNvGrpSpPr/>
        <p:nvPr/>
      </p:nvGrpSpPr>
      <p:grpSpPr>
        <a:xfrm>
          <a:off x="0" y="0"/>
          <a:ext cx="0" cy="0"/>
          <a:chOff x="0" y="0"/>
          <a:chExt cx="0" cy="0"/>
        </a:xfrm>
      </p:grpSpPr>
      <p:pic>
        <p:nvPicPr>
          <p:cNvPr id="225" name="Google Shape;225;p32"/>
          <p:cNvPicPr preferRelativeResize="0"/>
          <p:nvPr/>
        </p:nvPicPr>
        <p:blipFill rotWithShape="1">
          <a:blip r:embed="rId2">
            <a:alphaModFix/>
          </a:blip>
          <a:srcRect b="0" l="0" r="50000" t="0"/>
          <a:stretch/>
        </p:blipFill>
        <p:spPr>
          <a:xfrm>
            <a:off x="0" y="-3550"/>
            <a:ext cx="4572001" cy="5143499"/>
          </a:xfrm>
          <a:prstGeom prst="rect">
            <a:avLst/>
          </a:prstGeom>
          <a:noFill/>
          <a:ln>
            <a:noFill/>
          </a:ln>
        </p:spPr>
      </p:pic>
      <p:sp>
        <p:nvSpPr>
          <p:cNvPr id="226" name="Google Shape;226;p32"/>
          <p:cNvSpPr txBox="1"/>
          <p:nvPr>
            <p:ph type="title"/>
          </p:nvPr>
        </p:nvSpPr>
        <p:spPr>
          <a:xfrm>
            <a:off x="571500" y="671652"/>
            <a:ext cx="3429000" cy="10473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7" name="Google Shape;227;p32"/>
          <p:cNvSpPr txBox="1"/>
          <p:nvPr>
            <p:ph idx="1" type="body"/>
          </p:nvPr>
        </p:nvSpPr>
        <p:spPr>
          <a:xfrm>
            <a:off x="571500" y="2286000"/>
            <a:ext cx="3429000" cy="2282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228" name="Google Shape;228;p32"/>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229" name="Google Shape;229;p32"/>
          <p:cNvSpPr txBox="1"/>
          <p:nvPr>
            <p:ph idx="2"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pic>
        <p:nvPicPr>
          <p:cNvPr id="230" name="Google Shape;230;p32"/>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231" name="Google Shape;231;p32"/>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
        <p:nvSpPr>
          <p:cNvPr id="232" name="Google Shape;232;p32"/>
          <p:cNvSpPr txBox="1"/>
          <p:nvPr>
            <p:ph idx="3" type="subTitle"/>
          </p:nvPr>
        </p:nvSpPr>
        <p:spPr>
          <a:xfrm>
            <a:off x="571500" y="1533686"/>
            <a:ext cx="3429000" cy="57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200"/>
              <a:buNone/>
              <a:defRPr>
                <a:solidFill>
                  <a:srgbClr val="8D9EBC"/>
                </a:solidFill>
              </a:defRPr>
            </a:lvl2pPr>
            <a:lvl3pPr lvl="2" rtl="0">
              <a:lnSpc>
                <a:spcPct val="100000"/>
              </a:lnSpc>
              <a:spcBef>
                <a:spcPts val="0"/>
              </a:spcBef>
              <a:spcAft>
                <a:spcPts val="0"/>
              </a:spcAft>
              <a:buClr>
                <a:srgbClr val="8D9EBC"/>
              </a:buClr>
              <a:buSzPts val="1200"/>
              <a:buNone/>
              <a:defRPr>
                <a:solidFill>
                  <a:srgbClr val="8D9EBC"/>
                </a:solidFill>
              </a:defRPr>
            </a:lvl3pPr>
            <a:lvl4pPr lvl="3" rtl="0">
              <a:lnSpc>
                <a:spcPct val="100000"/>
              </a:lnSpc>
              <a:spcBef>
                <a:spcPts val="0"/>
              </a:spcBef>
              <a:spcAft>
                <a:spcPts val="0"/>
              </a:spcAft>
              <a:buClr>
                <a:srgbClr val="8D9EBC"/>
              </a:buClr>
              <a:buSzPts val="1000"/>
              <a:buNone/>
              <a:defRPr>
                <a:solidFill>
                  <a:srgbClr val="8D9EBC"/>
                </a:solidFill>
              </a:defRPr>
            </a:lvl4pPr>
            <a:lvl5pPr lvl="4" rtl="0">
              <a:lnSpc>
                <a:spcPct val="100000"/>
              </a:lnSpc>
              <a:spcBef>
                <a:spcPts val="0"/>
              </a:spcBef>
              <a:spcAft>
                <a:spcPts val="0"/>
              </a:spcAft>
              <a:buClr>
                <a:srgbClr val="8D9EBC"/>
              </a:buClr>
              <a:buSzPts val="1000"/>
              <a:buNone/>
              <a:defRPr>
                <a:solidFill>
                  <a:srgbClr val="8D9EBC"/>
                </a:solidFill>
              </a:defRPr>
            </a:lvl5pPr>
            <a:lvl6pPr lvl="5" rtl="0">
              <a:lnSpc>
                <a:spcPct val="100000"/>
              </a:lnSpc>
              <a:spcBef>
                <a:spcPts val="0"/>
              </a:spcBef>
              <a:spcAft>
                <a:spcPts val="0"/>
              </a:spcAft>
              <a:buClr>
                <a:srgbClr val="8D9EBC"/>
              </a:buClr>
              <a:buSzPts val="900"/>
              <a:buNone/>
              <a:defRPr>
                <a:solidFill>
                  <a:srgbClr val="8D9EBC"/>
                </a:solidFill>
              </a:defRPr>
            </a:lvl6pPr>
            <a:lvl7pPr lvl="6" rtl="0">
              <a:lnSpc>
                <a:spcPct val="100000"/>
              </a:lnSpc>
              <a:spcBef>
                <a:spcPts val="0"/>
              </a:spcBef>
              <a:spcAft>
                <a:spcPts val="0"/>
              </a:spcAft>
              <a:buClr>
                <a:srgbClr val="8D9EBC"/>
              </a:buClr>
              <a:buSzPts val="900"/>
              <a:buNone/>
              <a:defRPr>
                <a:solidFill>
                  <a:srgbClr val="8D9EBC"/>
                </a:solidFill>
              </a:defRPr>
            </a:lvl7pPr>
            <a:lvl8pPr lvl="7" rtl="0">
              <a:lnSpc>
                <a:spcPct val="100000"/>
              </a:lnSpc>
              <a:spcBef>
                <a:spcPts val="0"/>
              </a:spcBef>
              <a:spcAft>
                <a:spcPts val="0"/>
              </a:spcAft>
              <a:buClr>
                <a:srgbClr val="8D9EBC"/>
              </a:buClr>
              <a:buSzPts val="800"/>
              <a:buNone/>
              <a:defRPr>
                <a:solidFill>
                  <a:srgbClr val="8D9EBC"/>
                </a:solidFill>
              </a:defRPr>
            </a:lvl8pPr>
            <a:lvl9pPr lvl="8" rtl="0">
              <a:lnSpc>
                <a:spcPct val="100000"/>
              </a:lnSpc>
              <a:spcBef>
                <a:spcPts val="0"/>
              </a:spcBef>
              <a:spcAft>
                <a:spcPts val="0"/>
              </a:spcAft>
              <a:buClr>
                <a:srgbClr val="8D9EBC"/>
              </a:buClr>
              <a:buSzPts val="800"/>
              <a:buNone/>
              <a:defRPr>
                <a:solidFill>
                  <a:srgbClr val="8D9EBC"/>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Split - Medium">
  <p:cSld name="ONE_COLUMN_TEXT_1_1">
    <p:spTree>
      <p:nvGrpSpPr>
        <p:cNvPr id="233" name="Shape 233"/>
        <p:cNvGrpSpPr/>
        <p:nvPr/>
      </p:nvGrpSpPr>
      <p:grpSpPr>
        <a:xfrm>
          <a:off x="0" y="0"/>
          <a:ext cx="0" cy="0"/>
          <a:chOff x="0" y="0"/>
          <a:chExt cx="0" cy="0"/>
        </a:xfrm>
      </p:grpSpPr>
      <p:pic>
        <p:nvPicPr>
          <p:cNvPr id="234" name="Google Shape;234;p33"/>
          <p:cNvPicPr preferRelativeResize="0"/>
          <p:nvPr/>
        </p:nvPicPr>
        <p:blipFill rotWithShape="1">
          <a:blip r:embed="rId2">
            <a:alphaModFix/>
          </a:blip>
          <a:srcRect b="0" l="0" r="50000" t="0"/>
          <a:stretch/>
        </p:blipFill>
        <p:spPr>
          <a:xfrm>
            <a:off x="0" y="-3550"/>
            <a:ext cx="4572001" cy="5143499"/>
          </a:xfrm>
          <a:prstGeom prst="rect">
            <a:avLst/>
          </a:prstGeom>
          <a:noFill/>
          <a:ln>
            <a:noFill/>
          </a:ln>
        </p:spPr>
      </p:pic>
      <p:sp>
        <p:nvSpPr>
          <p:cNvPr id="235" name="Google Shape;235;p33"/>
          <p:cNvSpPr txBox="1"/>
          <p:nvPr>
            <p:ph type="title"/>
          </p:nvPr>
        </p:nvSpPr>
        <p:spPr>
          <a:xfrm>
            <a:off x="571500" y="671652"/>
            <a:ext cx="3429000" cy="10473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6" name="Google Shape;236;p33"/>
          <p:cNvSpPr txBox="1"/>
          <p:nvPr>
            <p:ph idx="1" type="body"/>
          </p:nvPr>
        </p:nvSpPr>
        <p:spPr>
          <a:xfrm>
            <a:off x="571500" y="2286000"/>
            <a:ext cx="3429000" cy="2282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237" name="Google Shape;237;p33"/>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dk1"/>
                </a:solidFill>
                <a:latin typeface="Proxima Nova Semibold"/>
                <a:ea typeface="Proxima Nova Semibold"/>
                <a:cs typeface="Proxima Nova Semibold"/>
                <a:sym typeface="Proxima Nova Semibold"/>
              </a:defRPr>
            </a:lvl1pPr>
            <a:lvl2pPr lvl="1" rtl="0" algn="ctr">
              <a:buNone/>
              <a:defRPr>
                <a:solidFill>
                  <a:schemeClr val="dk1"/>
                </a:solidFill>
                <a:latin typeface="Proxima Nova Semibold"/>
                <a:ea typeface="Proxima Nova Semibold"/>
                <a:cs typeface="Proxima Nova Semibold"/>
                <a:sym typeface="Proxima Nova Semibold"/>
              </a:defRPr>
            </a:lvl2pPr>
            <a:lvl3pPr lvl="2" rtl="0" algn="ctr">
              <a:buNone/>
              <a:defRPr>
                <a:solidFill>
                  <a:schemeClr val="dk1"/>
                </a:solidFill>
                <a:latin typeface="Proxima Nova Semibold"/>
                <a:ea typeface="Proxima Nova Semibold"/>
                <a:cs typeface="Proxima Nova Semibold"/>
                <a:sym typeface="Proxima Nova Semibold"/>
              </a:defRPr>
            </a:lvl3pPr>
            <a:lvl4pPr lvl="3" rtl="0" algn="ctr">
              <a:buNone/>
              <a:defRPr>
                <a:solidFill>
                  <a:schemeClr val="dk1"/>
                </a:solidFill>
                <a:latin typeface="Proxima Nova Semibold"/>
                <a:ea typeface="Proxima Nova Semibold"/>
                <a:cs typeface="Proxima Nova Semibold"/>
                <a:sym typeface="Proxima Nova Semibold"/>
              </a:defRPr>
            </a:lvl4pPr>
            <a:lvl5pPr lvl="4" rtl="0" algn="ctr">
              <a:buNone/>
              <a:defRPr>
                <a:solidFill>
                  <a:schemeClr val="dk1"/>
                </a:solidFill>
                <a:latin typeface="Proxima Nova Semibold"/>
                <a:ea typeface="Proxima Nova Semibold"/>
                <a:cs typeface="Proxima Nova Semibold"/>
                <a:sym typeface="Proxima Nova Semibold"/>
              </a:defRPr>
            </a:lvl5pPr>
            <a:lvl6pPr lvl="5" rtl="0" algn="ctr">
              <a:buNone/>
              <a:defRPr>
                <a:solidFill>
                  <a:schemeClr val="dk1"/>
                </a:solidFill>
                <a:latin typeface="Proxima Nova Semibold"/>
                <a:ea typeface="Proxima Nova Semibold"/>
                <a:cs typeface="Proxima Nova Semibold"/>
                <a:sym typeface="Proxima Nova Semibold"/>
              </a:defRPr>
            </a:lvl6pPr>
            <a:lvl7pPr lvl="6" rtl="0" algn="ctr">
              <a:buNone/>
              <a:defRPr>
                <a:solidFill>
                  <a:schemeClr val="dk1"/>
                </a:solidFill>
                <a:latin typeface="Proxima Nova Semibold"/>
                <a:ea typeface="Proxima Nova Semibold"/>
                <a:cs typeface="Proxima Nova Semibold"/>
                <a:sym typeface="Proxima Nova Semibold"/>
              </a:defRPr>
            </a:lvl7pPr>
            <a:lvl8pPr lvl="7" rtl="0" algn="ctr">
              <a:buNone/>
              <a:defRPr>
                <a:solidFill>
                  <a:schemeClr val="dk1"/>
                </a:solidFill>
                <a:latin typeface="Proxima Nova Semibold"/>
                <a:ea typeface="Proxima Nova Semibold"/>
                <a:cs typeface="Proxima Nova Semibold"/>
                <a:sym typeface="Proxima Nova Semibold"/>
              </a:defRPr>
            </a:lvl8pPr>
            <a:lvl9pPr lvl="8" rtl="0" algn="ctr">
              <a:buNone/>
              <a:defRPr>
                <a:solidFill>
                  <a:schemeClr val="dk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238" name="Google Shape;238;p33"/>
          <p:cNvSpPr txBox="1"/>
          <p:nvPr>
            <p:ph idx="2"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pic>
        <p:nvPicPr>
          <p:cNvPr id="239" name="Google Shape;239;p33"/>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240" name="Google Shape;240;p33"/>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chemeClr val="accent1"/>
                </a:solidFill>
                <a:latin typeface="Proxima Nova"/>
                <a:ea typeface="Proxima Nova"/>
                <a:cs typeface="Proxima Nova"/>
                <a:sym typeface="Proxima Nova"/>
              </a:rPr>
              <a:t>© 2023 Code42. Confidential &amp; Proprietary Information of Code42 - Do Not Redistribute</a:t>
            </a:r>
            <a:endParaRPr sz="600">
              <a:solidFill>
                <a:schemeClr val="accent1"/>
              </a:solidFill>
              <a:latin typeface="Proxima Nova"/>
              <a:ea typeface="Proxima Nova"/>
              <a:cs typeface="Proxima Nova"/>
              <a:sym typeface="Proxima Nova"/>
            </a:endParaRPr>
          </a:p>
        </p:txBody>
      </p:sp>
      <p:sp>
        <p:nvSpPr>
          <p:cNvPr id="241" name="Google Shape;241;p33"/>
          <p:cNvSpPr txBox="1"/>
          <p:nvPr>
            <p:ph idx="3" type="subTitle"/>
          </p:nvPr>
        </p:nvSpPr>
        <p:spPr>
          <a:xfrm>
            <a:off x="571500" y="1533686"/>
            <a:ext cx="3429000" cy="57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200"/>
              <a:buNone/>
              <a:defRPr>
                <a:solidFill>
                  <a:srgbClr val="8D9EBC"/>
                </a:solidFill>
              </a:defRPr>
            </a:lvl2pPr>
            <a:lvl3pPr lvl="2" rtl="0">
              <a:lnSpc>
                <a:spcPct val="100000"/>
              </a:lnSpc>
              <a:spcBef>
                <a:spcPts val="0"/>
              </a:spcBef>
              <a:spcAft>
                <a:spcPts val="0"/>
              </a:spcAft>
              <a:buClr>
                <a:srgbClr val="8D9EBC"/>
              </a:buClr>
              <a:buSzPts val="1200"/>
              <a:buNone/>
              <a:defRPr>
                <a:solidFill>
                  <a:srgbClr val="8D9EBC"/>
                </a:solidFill>
              </a:defRPr>
            </a:lvl3pPr>
            <a:lvl4pPr lvl="3" rtl="0">
              <a:lnSpc>
                <a:spcPct val="100000"/>
              </a:lnSpc>
              <a:spcBef>
                <a:spcPts val="0"/>
              </a:spcBef>
              <a:spcAft>
                <a:spcPts val="0"/>
              </a:spcAft>
              <a:buClr>
                <a:srgbClr val="8D9EBC"/>
              </a:buClr>
              <a:buSzPts val="1000"/>
              <a:buNone/>
              <a:defRPr>
                <a:solidFill>
                  <a:srgbClr val="8D9EBC"/>
                </a:solidFill>
              </a:defRPr>
            </a:lvl4pPr>
            <a:lvl5pPr lvl="4" rtl="0">
              <a:lnSpc>
                <a:spcPct val="100000"/>
              </a:lnSpc>
              <a:spcBef>
                <a:spcPts val="0"/>
              </a:spcBef>
              <a:spcAft>
                <a:spcPts val="0"/>
              </a:spcAft>
              <a:buClr>
                <a:srgbClr val="8D9EBC"/>
              </a:buClr>
              <a:buSzPts val="1000"/>
              <a:buNone/>
              <a:defRPr>
                <a:solidFill>
                  <a:srgbClr val="8D9EBC"/>
                </a:solidFill>
              </a:defRPr>
            </a:lvl5pPr>
            <a:lvl6pPr lvl="5" rtl="0">
              <a:lnSpc>
                <a:spcPct val="100000"/>
              </a:lnSpc>
              <a:spcBef>
                <a:spcPts val="0"/>
              </a:spcBef>
              <a:spcAft>
                <a:spcPts val="0"/>
              </a:spcAft>
              <a:buClr>
                <a:srgbClr val="8D9EBC"/>
              </a:buClr>
              <a:buSzPts val="900"/>
              <a:buNone/>
              <a:defRPr>
                <a:solidFill>
                  <a:srgbClr val="8D9EBC"/>
                </a:solidFill>
              </a:defRPr>
            </a:lvl6pPr>
            <a:lvl7pPr lvl="6" rtl="0">
              <a:lnSpc>
                <a:spcPct val="100000"/>
              </a:lnSpc>
              <a:spcBef>
                <a:spcPts val="0"/>
              </a:spcBef>
              <a:spcAft>
                <a:spcPts val="0"/>
              </a:spcAft>
              <a:buClr>
                <a:srgbClr val="8D9EBC"/>
              </a:buClr>
              <a:buSzPts val="900"/>
              <a:buNone/>
              <a:defRPr>
                <a:solidFill>
                  <a:srgbClr val="8D9EBC"/>
                </a:solidFill>
              </a:defRPr>
            </a:lvl7pPr>
            <a:lvl8pPr lvl="7" rtl="0">
              <a:lnSpc>
                <a:spcPct val="100000"/>
              </a:lnSpc>
              <a:spcBef>
                <a:spcPts val="0"/>
              </a:spcBef>
              <a:spcAft>
                <a:spcPts val="0"/>
              </a:spcAft>
              <a:buClr>
                <a:srgbClr val="8D9EBC"/>
              </a:buClr>
              <a:buSzPts val="800"/>
              <a:buNone/>
              <a:defRPr>
                <a:solidFill>
                  <a:srgbClr val="8D9EBC"/>
                </a:solidFill>
              </a:defRPr>
            </a:lvl8pPr>
            <a:lvl9pPr lvl="8" rtl="0">
              <a:lnSpc>
                <a:spcPct val="100000"/>
              </a:lnSpc>
              <a:spcBef>
                <a:spcPts val="0"/>
              </a:spcBef>
              <a:spcAft>
                <a:spcPts val="0"/>
              </a:spcAft>
              <a:buClr>
                <a:srgbClr val="8D9EBC"/>
              </a:buClr>
              <a:buSzPts val="800"/>
              <a:buNone/>
              <a:defRPr>
                <a:solidFill>
                  <a:srgbClr val="8D9EBC"/>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bar">
  <p:cSld name="ONE_COLUMN_TEXT_2">
    <p:spTree>
      <p:nvGrpSpPr>
        <p:cNvPr id="242" name="Shape 242"/>
        <p:cNvGrpSpPr/>
        <p:nvPr/>
      </p:nvGrpSpPr>
      <p:grpSpPr>
        <a:xfrm>
          <a:off x="0" y="0"/>
          <a:ext cx="0" cy="0"/>
          <a:chOff x="0" y="0"/>
          <a:chExt cx="0" cy="0"/>
        </a:xfrm>
      </p:grpSpPr>
      <p:sp>
        <p:nvSpPr>
          <p:cNvPr id="243" name="Google Shape;243;p34"/>
          <p:cNvSpPr txBox="1"/>
          <p:nvPr>
            <p:ph type="title"/>
          </p:nvPr>
        </p:nvSpPr>
        <p:spPr>
          <a:xfrm>
            <a:off x="571500" y="671649"/>
            <a:ext cx="2290500" cy="10473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4" name="Google Shape;244;p34"/>
          <p:cNvSpPr txBox="1"/>
          <p:nvPr>
            <p:ph idx="1" type="body"/>
          </p:nvPr>
        </p:nvSpPr>
        <p:spPr>
          <a:xfrm>
            <a:off x="571500" y="2862075"/>
            <a:ext cx="2290500" cy="143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245" name="Google Shape;245;p34"/>
          <p:cNvSpPr txBox="1"/>
          <p:nvPr>
            <p:ph idx="2" type="subTitle"/>
          </p:nvPr>
        </p:nvSpPr>
        <p:spPr>
          <a:xfrm>
            <a:off x="571500" y="1914679"/>
            <a:ext cx="2290500" cy="57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600"/>
              <a:buNone/>
              <a:defRPr sz="1600">
                <a:solidFill>
                  <a:srgbClr val="8D9EBC"/>
                </a:solidFill>
              </a:defRPr>
            </a:lvl2pPr>
            <a:lvl3pPr lvl="2" rtl="0">
              <a:lnSpc>
                <a:spcPct val="100000"/>
              </a:lnSpc>
              <a:spcBef>
                <a:spcPts val="0"/>
              </a:spcBef>
              <a:spcAft>
                <a:spcPts val="0"/>
              </a:spcAft>
              <a:buClr>
                <a:srgbClr val="8D9EBC"/>
              </a:buClr>
              <a:buSzPts val="1600"/>
              <a:buNone/>
              <a:defRPr sz="1600">
                <a:solidFill>
                  <a:srgbClr val="8D9EBC"/>
                </a:solidFill>
              </a:defRPr>
            </a:lvl3pPr>
            <a:lvl4pPr lvl="3" rtl="0">
              <a:lnSpc>
                <a:spcPct val="100000"/>
              </a:lnSpc>
              <a:spcBef>
                <a:spcPts val="0"/>
              </a:spcBef>
              <a:spcAft>
                <a:spcPts val="0"/>
              </a:spcAft>
              <a:buClr>
                <a:srgbClr val="8D9EBC"/>
              </a:buClr>
              <a:buSzPts val="1600"/>
              <a:buNone/>
              <a:defRPr sz="1600">
                <a:solidFill>
                  <a:srgbClr val="8D9EBC"/>
                </a:solidFill>
              </a:defRPr>
            </a:lvl4pPr>
            <a:lvl5pPr lvl="4" rtl="0">
              <a:lnSpc>
                <a:spcPct val="100000"/>
              </a:lnSpc>
              <a:spcBef>
                <a:spcPts val="0"/>
              </a:spcBef>
              <a:spcAft>
                <a:spcPts val="0"/>
              </a:spcAft>
              <a:buClr>
                <a:srgbClr val="8D9EBC"/>
              </a:buClr>
              <a:buSzPts val="1600"/>
              <a:buNone/>
              <a:defRPr sz="1600">
                <a:solidFill>
                  <a:srgbClr val="8D9EBC"/>
                </a:solidFill>
              </a:defRPr>
            </a:lvl5pPr>
            <a:lvl6pPr lvl="5" rtl="0">
              <a:lnSpc>
                <a:spcPct val="100000"/>
              </a:lnSpc>
              <a:spcBef>
                <a:spcPts val="0"/>
              </a:spcBef>
              <a:spcAft>
                <a:spcPts val="0"/>
              </a:spcAft>
              <a:buClr>
                <a:srgbClr val="8D9EBC"/>
              </a:buClr>
              <a:buSzPts val="1600"/>
              <a:buNone/>
              <a:defRPr sz="1600">
                <a:solidFill>
                  <a:srgbClr val="8D9EBC"/>
                </a:solidFill>
              </a:defRPr>
            </a:lvl6pPr>
            <a:lvl7pPr lvl="6" rtl="0">
              <a:lnSpc>
                <a:spcPct val="100000"/>
              </a:lnSpc>
              <a:spcBef>
                <a:spcPts val="0"/>
              </a:spcBef>
              <a:spcAft>
                <a:spcPts val="0"/>
              </a:spcAft>
              <a:buClr>
                <a:srgbClr val="8D9EBC"/>
              </a:buClr>
              <a:buSzPts val="1600"/>
              <a:buNone/>
              <a:defRPr sz="1600">
                <a:solidFill>
                  <a:srgbClr val="8D9EBC"/>
                </a:solidFill>
              </a:defRPr>
            </a:lvl7pPr>
            <a:lvl8pPr lvl="7" rtl="0">
              <a:lnSpc>
                <a:spcPct val="100000"/>
              </a:lnSpc>
              <a:spcBef>
                <a:spcPts val="0"/>
              </a:spcBef>
              <a:spcAft>
                <a:spcPts val="0"/>
              </a:spcAft>
              <a:buClr>
                <a:srgbClr val="8D9EBC"/>
              </a:buClr>
              <a:buSzPts val="1600"/>
              <a:buNone/>
              <a:defRPr sz="1600">
                <a:solidFill>
                  <a:srgbClr val="8D9EBC"/>
                </a:solidFill>
              </a:defRPr>
            </a:lvl8pPr>
            <a:lvl9pPr lvl="8" rtl="0">
              <a:lnSpc>
                <a:spcPct val="100000"/>
              </a:lnSpc>
              <a:spcBef>
                <a:spcPts val="0"/>
              </a:spcBef>
              <a:spcAft>
                <a:spcPts val="0"/>
              </a:spcAft>
              <a:buClr>
                <a:srgbClr val="8D9EBC"/>
              </a:buClr>
              <a:buSzPts val="1600"/>
              <a:buNone/>
              <a:defRPr sz="1600">
                <a:solidFill>
                  <a:srgbClr val="8D9EBC"/>
                </a:solidFill>
              </a:defRPr>
            </a:lvl9pPr>
          </a:lstStyle>
          <a:p/>
        </p:txBody>
      </p:sp>
      <p:sp>
        <p:nvSpPr>
          <p:cNvPr id="246" name="Google Shape;246;p34"/>
          <p:cNvSpPr txBox="1"/>
          <p:nvPr>
            <p:ph idx="3"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247" name="Google Shape;247;p34"/>
          <p:cNvSpPr/>
          <p:nvPr/>
        </p:nvSpPr>
        <p:spPr>
          <a:xfrm flipH="1" rot="5400000">
            <a:off x="4284013" y="283500"/>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4"/>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249" name="Google Shape;249;p34"/>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250" name="Google Shape;250;p34"/>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bar - Light">
  <p:cSld name="ONE_COLUMN_TEXT_2_1">
    <p:spTree>
      <p:nvGrpSpPr>
        <p:cNvPr id="251" name="Shape 251"/>
        <p:cNvGrpSpPr/>
        <p:nvPr/>
      </p:nvGrpSpPr>
      <p:grpSpPr>
        <a:xfrm>
          <a:off x="0" y="0"/>
          <a:ext cx="0" cy="0"/>
          <a:chOff x="0" y="0"/>
          <a:chExt cx="0" cy="0"/>
        </a:xfrm>
      </p:grpSpPr>
      <p:pic>
        <p:nvPicPr>
          <p:cNvPr id="252" name="Google Shape;252;p35"/>
          <p:cNvPicPr preferRelativeResize="0"/>
          <p:nvPr/>
        </p:nvPicPr>
        <p:blipFill rotWithShape="1">
          <a:blip r:embed="rId2">
            <a:alphaModFix/>
          </a:blip>
          <a:srcRect b="0" l="12603" r="49898" t="0"/>
          <a:stretch/>
        </p:blipFill>
        <p:spPr>
          <a:xfrm>
            <a:off x="0" y="-3550"/>
            <a:ext cx="3429002" cy="5143501"/>
          </a:xfrm>
          <a:prstGeom prst="rect">
            <a:avLst/>
          </a:prstGeom>
          <a:noFill/>
          <a:ln>
            <a:noFill/>
          </a:ln>
        </p:spPr>
      </p:pic>
      <p:sp>
        <p:nvSpPr>
          <p:cNvPr id="253" name="Google Shape;253;p35"/>
          <p:cNvSpPr txBox="1"/>
          <p:nvPr>
            <p:ph type="title"/>
          </p:nvPr>
        </p:nvSpPr>
        <p:spPr>
          <a:xfrm>
            <a:off x="571500" y="671649"/>
            <a:ext cx="2290500" cy="10473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4" name="Google Shape;254;p35"/>
          <p:cNvSpPr txBox="1"/>
          <p:nvPr>
            <p:ph idx="1" type="body"/>
          </p:nvPr>
        </p:nvSpPr>
        <p:spPr>
          <a:xfrm>
            <a:off x="571500" y="2862075"/>
            <a:ext cx="2290500" cy="1706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255" name="Google Shape;255;p35"/>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256" name="Google Shape;256;p35"/>
          <p:cNvSpPr txBox="1"/>
          <p:nvPr>
            <p:ph idx="2"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pic>
        <p:nvPicPr>
          <p:cNvPr id="257" name="Google Shape;257;p35"/>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258" name="Google Shape;258;p35"/>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
        <p:nvSpPr>
          <p:cNvPr id="259" name="Google Shape;259;p35"/>
          <p:cNvSpPr txBox="1"/>
          <p:nvPr>
            <p:ph idx="3" type="subTitle"/>
          </p:nvPr>
        </p:nvSpPr>
        <p:spPr>
          <a:xfrm>
            <a:off x="571500" y="1914679"/>
            <a:ext cx="2290500" cy="57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600"/>
              <a:buNone/>
              <a:defRPr sz="1600">
                <a:solidFill>
                  <a:srgbClr val="8D9EBC"/>
                </a:solidFill>
              </a:defRPr>
            </a:lvl2pPr>
            <a:lvl3pPr lvl="2" rtl="0">
              <a:lnSpc>
                <a:spcPct val="100000"/>
              </a:lnSpc>
              <a:spcBef>
                <a:spcPts val="0"/>
              </a:spcBef>
              <a:spcAft>
                <a:spcPts val="0"/>
              </a:spcAft>
              <a:buClr>
                <a:srgbClr val="8D9EBC"/>
              </a:buClr>
              <a:buSzPts val="1600"/>
              <a:buNone/>
              <a:defRPr sz="1600">
                <a:solidFill>
                  <a:srgbClr val="8D9EBC"/>
                </a:solidFill>
              </a:defRPr>
            </a:lvl3pPr>
            <a:lvl4pPr lvl="3" rtl="0">
              <a:lnSpc>
                <a:spcPct val="100000"/>
              </a:lnSpc>
              <a:spcBef>
                <a:spcPts val="0"/>
              </a:spcBef>
              <a:spcAft>
                <a:spcPts val="0"/>
              </a:spcAft>
              <a:buClr>
                <a:srgbClr val="8D9EBC"/>
              </a:buClr>
              <a:buSzPts val="1600"/>
              <a:buNone/>
              <a:defRPr sz="1600">
                <a:solidFill>
                  <a:srgbClr val="8D9EBC"/>
                </a:solidFill>
              </a:defRPr>
            </a:lvl4pPr>
            <a:lvl5pPr lvl="4" rtl="0">
              <a:lnSpc>
                <a:spcPct val="100000"/>
              </a:lnSpc>
              <a:spcBef>
                <a:spcPts val="0"/>
              </a:spcBef>
              <a:spcAft>
                <a:spcPts val="0"/>
              </a:spcAft>
              <a:buClr>
                <a:srgbClr val="8D9EBC"/>
              </a:buClr>
              <a:buSzPts val="1600"/>
              <a:buNone/>
              <a:defRPr sz="1600">
                <a:solidFill>
                  <a:srgbClr val="8D9EBC"/>
                </a:solidFill>
              </a:defRPr>
            </a:lvl5pPr>
            <a:lvl6pPr lvl="5" rtl="0">
              <a:lnSpc>
                <a:spcPct val="100000"/>
              </a:lnSpc>
              <a:spcBef>
                <a:spcPts val="0"/>
              </a:spcBef>
              <a:spcAft>
                <a:spcPts val="0"/>
              </a:spcAft>
              <a:buClr>
                <a:srgbClr val="8D9EBC"/>
              </a:buClr>
              <a:buSzPts val="1600"/>
              <a:buNone/>
              <a:defRPr sz="1600">
                <a:solidFill>
                  <a:srgbClr val="8D9EBC"/>
                </a:solidFill>
              </a:defRPr>
            </a:lvl6pPr>
            <a:lvl7pPr lvl="6" rtl="0">
              <a:lnSpc>
                <a:spcPct val="100000"/>
              </a:lnSpc>
              <a:spcBef>
                <a:spcPts val="0"/>
              </a:spcBef>
              <a:spcAft>
                <a:spcPts val="0"/>
              </a:spcAft>
              <a:buClr>
                <a:srgbClr val="8D9EBC"/>
              </a:buClr>
              <a:buSzPts val="1600"/>
              <a:buNone/>
              <a:defRPr sz="1600">
                <a:solidFill>
                  <a:srgbClr val="8D9EBC"/>
                </a:solidFill>
              </a:defRPr>
            </a:lvl7pPr>
            <a:lvl8pPr lvl="7" rtl="0">
              <a:lnSpc>
                <a:spcPct val="100000"/>
              </a:lnSpc>
              <a:spcBef>
                <a:spcPts val="0"/>
              </a:spcBef>
              <a:spcAft>
                <a:spcPts val="0"/>
              </a:spcAft>
              <a:buClr>
                <a:srgbClr val="8D9EBC"/>
              </a:buClr>
              <a:buSzPts val="1600"/>
              <a:buNone/>
              <a:defRPr sz="1600">
                <a:solidFill>
                  <a:srgbClr val="8D9EBC"/>
                </a:solidFill>
              </a:defRPr>
            </a:lvl8pPr>
            <a:lvl9pPr lvl="8" rtl="0">
              <a:lnSpc>
                <a:spcPct val="100000"/>
              </a:lnSpc>
              <a:spcBef>
                <a:spcPts val="0"/>
              </a:spcBef>
              <a:spcAft>
                <a:spcPts val="0"/>
              </a:spcAft>
              <a:buClr>
                <a:srgbClr val="8D9EBC"/>
              </a:buClr>
              <a:buSzPts val="1600"/>
              <a:buNone/>
              <a:defRPr sz="1600">
                <a:solidFill>
                  <a:srgbClr val="8D9EBC"/>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bar - Medium">
  <p:cSld name="ONE_COLUMN_TEXT_2_1_1">
    <p:spTree>
      <p:nvGrpSpPr>
        <p:cNvPr id="260" name="Shape 260"/>
        <p:cNvGrpSpPr/>
        <p:nvPr/>
      </p:nvGrpSpPr>
      <p:grpSpPr>
        <a:xfrm>
          <a:off x="0" y="0"/>
          <a:ext cx="0" cy="0"/>
          <a:chOff x="0" y="0"/>
          <a:chExt cx="0" cy="0"/>
        </a:xfrm>
      </p:grpSpPr>
      <p:pic>
        <p:nvPicPr>
          <p:cNvPr id="261" name="Google Shape;261;p36"/>
          <p:cNvPicPr preferRelativeResize="0"/>
          <p:nvPr/>
        </p:nvPicPr>
        <p:blipFill rotWithShape="1">
          <a:blip r:embed="rId2">
            <a:alphaModFix/>
          </a:blip>
          <a:srcRect b="0" l="12603" r="49898" t="0"/>
          <a:stretch/>
        </p:blipFill>
        <p:spPr>
          <a:xfrm>
            <a:off x="0" y="-3550"/>
            <a:ext cx="3429002" cy="5143501"/>
          </a:xfrm>
          <a:prstGeom prst="rect">
            <a:avLst/>
          </a:prstGeom>
          <a:noFill/>
          <a:ln>
            <a:noFill/>
          </a:ln>
        </p:spPr>
      </p:pic>
      <p:sp>
        <p:nvSpPr>
          <p:cNvPr id="262" name="Google Shape;262;p36"/>
          <p:cNvSpPr txBox="1"/>
          <p:nvPr>
            <p:ph type="title"/>
          </p:nvPr>
        </p:nvSpPr>
        <p:spPr>
          <a:xfrm>
            <a:off x="571500" y="671649"/>
            <a:ext cx="2290500" cy="10473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3" name="Google Shape;263;p36"/>
          <p:cNvSpPr txBox="1"/>
          <p:nvPr>
            <p:ph idx="1" type="body"/>
          </p:nvPr>
        </p:nvSpPr>
        <p:spPr>
          <a:xfrm>
            <a:off x="571500" y="2862075"/>
            <a:ext cx="2290500" cy="1706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264" name="Google Shape;264;p36"/>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dk1"/>
                </a:solidFill>
                <a:latin typeface="Proxima Nova Semibold"/>
                <a:ea typeface="Proxima Nova Semibold"/>
                <a:cs typeface="Proxima Nova Semibold"/>
                <a:sym typeface="Proxima Nova Semibold"/>
              </a:defRPr>
            </a:lvl1pPr>
            <a:lvl2pPr lvl="1" rtl="0" algn="ctr">
              <a:buNone/>
              <a:defRPr>
                <a:solidFill>
                  <a:schemeClr val="dk1"/>
                </a:solidFill>
                <a:latin typeface="Proxima Nova Semibold"/>
                <a:ea typeface="Proxima Nova Semibold"/>
                <a:cs typeface="Proxima Nova Semibold"/>
                <a:sym typeface="Proxima Nova Semibold"/>
              </a:defRPr>
            </a:lvl2pPr>
            <a:lvl3pPr lvl="2" rtl="0" algn="ctr">
              <a:buNone/>
              <a:defRPr>
                <a:solidFill>
                  <a:schemeClr val="dk1"/>
                </a:solidFill>
                <a:latin typeface="Proxima Nova Semibold"/>
                <a:ea typeface="Proxima Nova Semibold"/>
                <a:cs typeface="Proxima Nova Semibold"/>
                <a:sym typeface="Proxima Nova Semibold"/>
              </a:defRPr>
            </a:lvl3pPr>
            <a:lvl4pPr lvl="3" rtl="0" algn="ctr">
              <a:buNone/>
              <a:defRPr>
                <a:solidFill>
                  <a:schemeClr val="dk1"/>
                </a:solidFill>
                <a:latin typeface="Proxima Nova Semibold"/>
                <a:ea typeface="Proxima Nova Semibold"/>
                <a:cs typeface="Proxima Nova Semibold"/>
                <a:sym typeface="Proxima Nova Semibold"/>
              </a:defRPr>
            </a:lvl4pPr>
            <a:lvl5pPr lvl="4" rtl="0" algn="ctr">
              <a:buNone/>
              <a:defRPr>
                <a:solidFill>
                  <a:schemeClr val="dk1"/>
                </a:solidFill>
                <a:latin typeface="Proxima Nova Semibold"/>
                <a:ea typeface="Proxima Nova Semibold"/>
                <a:cs typeface="Proxima Nova Semibold"/>
                <a:sym typeface="Proxima Nova Semibold"/>
              </a:defRPr>
            </a:lvl5pPr>
            <a:lvl6pPr lvl="5" rtl="0" algn="ctr">
              <a:buNone/>
              <a:defRPr>
                <a:solidFill>
                  <a:schemeClr val="dk1"/>
                </a:solidFill>
                <a:latin typeface="Proxima Nova Semibold"/>
                <a:ea typeface="Proxima Nova Semibold"/>
                <a:cs typeface="Proxima Nova Semibold"/>
                <a:sym typeface="Proxima Nova Semibold"/>
              </a:defRPr>
            </a:lvl6pPr>
            <a:lvl7pPr lvl="6" rtl="0" algn="ctr">
              <a:buNone/>
              <a:defRPr>
                <a:solidFill>
                  <a:schemeClr val="dk1"/>
                </a:solidFill>
                <a:latin typeface="Proxima Nova Semibold"/>
                <a:ea typeface="Proxima Nova Semibold"/>
                <a:cs typeface="Proxima Nova Semibold"/>
                <a:sym typeface="Proxima Nova Semibold"/>
              </a:defRPr>
            </a:lvl7pPr>
            <a:lvl8pPr lvl="7" rtl="0" algn="ctr">
              <a:buNone/>
              <a:defRPr>
                <a:solidFill>
                  <a:schemeClr val="dk1"/>
                </a:solidFill>
                <a:latin typeface="Proxima Nova Semibold"/>
                <a:ea typeface="Proxima Nova Semibold"/>
                <a:cs typeface="Proxima Nova Semibold"/>
                <a:sym typeface="Proxima Nova Semibold"/>
              </a:defRPr>
            </a:lvl8pPr>
            <a:lvl9pPr lvl="8" rtl="0" algn="ctr">
              <a:buNone/>
              <a:defRPr>
                <a:solidFill>
                  <a:schemeClr val="dk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265" name="Google Shape;265;p36"/>
          <p:cNvSpPr txBox="1"/>
          <p:nvPr>
            <p:ph idx="2"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pic>
        <p:nvPicPr>
          <p:cNvPr id="266" name="Google Shape;266;p36"/>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267" name="Google Shape;267;p36"/>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chemeClr val="accent1"/>
                </a:solidFill>
                <a:latin typeface="Proxima Nova"/>
                <a:ea typeface="Proxima Nova"/>
                <a:cs typeface="Proxima Nova"/>
                <a:sym typeface="Proxima Nova"/>
              </a:rPr>
              <a:t>© 2023 Code42. Confidential &amp; Proprietary Information of Code42 - Do Not Redistribute</a:t>
            </a:r>
            <a:endParaRPr sz="600">
              <a:solidFill>
                <a:schemeClr val="accent1"/>
              </a:solidFill>
              <a:latin typeface="Proxima Nova"/>
              <a:ea typeface="Proxima Nova"/>
              <a:cs typeface="Proxima Nova"/>
              <a:sym typeface="Proxima Nova"/>
            </a:endParaRPr>
          </a:p>
        </p:txBody>
      </p:sp>
      <p:sp>
        <p:nvSpPr>
          <p:cNvPr id="268" name="Google Shape;268;p36"/>
          <p:cNvSpPr txBox="1"/>
          <p:nvPr>
            <p:ph idx="3" type="subTitle"/>
          </p:nvPr>
        </p:nvSpPr>
        <p:spPr>
          <a:xfrm>
            <a:off x="571500" y="1914679"/>
            <a:ext cx="2290500" cy="57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600"/>
              <a:buNone/>
              <a:defRPr sz="1600">
                <a:solidFill>
                  <a:srgbClr val="8D9EBC"/>
                </a:solidFill>
              </a:defRPr>
            </a:lvl2pPr>
            <a:lvl3pPr lvl="2" rtl="0">
              <a:lnSpc>
                <a:spcPct val="100000"/>
              </a:lnSpc>
              <a:spcBef>
                <a:spcPts val="0"/>
              </a:spcBef>
              <a:spcAft>
                <a:spcPts val="0"/>
              </a:spcAft>
              <a:buClr>
                <a:srgbClr val="8D9EBC"/>
              </a:buClr>
              <a:buSzPts val="1600"/>
              <a:buNone/>
              <a:defRPr sz="1600">
                <a:solidFill>
                  <a:srgbClr val="8D9EBC"/>
                </a:solidFill>
              </a:defRPr>
            </a:lvl3pPr>
            <a:lvl4pPr lvl="3" rtl="0">
              <a:lnSpc>
                <a:spcPct val="100000"/>
              </a:lnSpc>
              <a:spcBef>
                <a:spcPts val="0"/>
              </a:spcBef>
              <a:spcAft>
                <a:spcPts val="0"/>
              </a:spcAft>
              <a:buClr>
                <a:srgbClr val="8D9EBC"/>
              </a:buClr>
              <a:buSzPts val="1600"/>
              <a:buNone/>
              <a:defRPr sz="1600">
                <a:solidFill>
                  <a:srgbClr val="8D9EBC"/>
                </a:solidFill>
              </a:defRPr>
            </a:lvl4pPr>
            <a:lvl5pPr lvl="4" rtl="0">
              <a:lnSpc>
                <a:spcPct val="100000"/>
              </a:lnSpc>
              <a:spcBef>
                <a:spcPts val="0"/>
              </a:spcBef>
              <a:spcAft>
                <a:spcPts val="0"/>
              </a:spcAft>
              <a:buClr>
                <a:srgbClr val="8D9EBC"/>
              </a:buClr>
              <a:buSzPts val="1600"/>
              <a:buNone/>
              <a:defRPr sz="1600">
                <a:solidFill>
                  <a:srgbClr val="8D9EBC"/>
                </a:solidFill>
              </a:defRPr>
            </a:lvl5pPr>
            <a:lvl6pPr lvl="5" rtl="0">
              <a:lnSpc>
                <a:spcPct val="100000"/>
              </a:lnSpc>
              <a:spcBef>
                <a:spcPts val="0"/>
              </a:spcBef>
              <a:spcAft>
                <a:spcPts val="0"/>
              </a:spcAft>
              <a:buClr>
                <a:srgbClr val="8D9EBC"/>
              </a:buClr>
              <a:buSzPts val="1600"/>
              <a:buNone/>
              <a:defRPr sz="1600">
                <a:solidFill>
                  <a:srgbClr val="8D9EBC"/>
                </a:solidFill>
              </a:defRPr>
            </a:lvl6pPr>
            <a:lvl7pPr lvl="6" rtl="0">
              <a:lnSpc>
                <a:spcPct val="100000"/>
              </a:lnSpc>
              <a:spcBef>
                <a:spcPts val="0"/>
              </a:spcBef>
              <a:spcAft>
                <a:spcPts val="0"/>
              </a:spcAft>
              <a:buClr>
                <a:srgbClr val="8D9EBC"/>
              </a:buClr>
              <a:buSzPts val="1600"/>
              <a:buNone/>
              <a:defRPr sz="1600">
                <a:solidFill>
                  <a:srgbClr val="8D9EBC"/>
                </a:solidFill>
              </a:defRPr>
            </a:lvl7pPr>
            <a:lvl8pPr lvl="7" rtl="0">
              <a:lnSpc>
                <a:spcPct val="100000"/>
              </a:lnSpc>
              <a:spcBef>
                <a:spcPts val="0"/>
              </a:spcBef>
              <a:spcAft>
                <a:spcPts val="0"/>
              </a:spcAft>
              <a:buClr>
                <a:srgbClr val="8D9EBC"/>
              </a:buClr>
              <a:buSzPts val="1600"/>
              <a:buNone/>
              <a:defRPr sz="1600">
                <a:solidFill>
                  <a:srgbClr val="8D9EBC"/>
                </a:solidFill>
              </a:defRPr>
            </a:lvl8pPr>
            <a:lvl9pPr lvl="8" rtl="0">
              <a:lnSpc>
                <a:spcPct val="100000"/>
              </a:lnSpc>
              <a:spcBef>
                <a:spcPts val="0"/>
              </a:spcBef>
              <a:spcAft>
                <a:spcPts val="0"/>
              </a:spcAft>
              <a:buClr>
                <a:srgbClr val="8D9EBC"/>
              </a:buClr>
              <a:buSzPts val="1600"/>
              <a:buNone/>
              <a:defRPr sz="1600">
                <a:solidFill>
                  <a:srgbClr val="8D9EBC"/>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bar + 3 Blocks">
  <p:cSld name="ONE_COLUMN_TEXT_2_2_1">
    <p:spTree>
      <p:nvGrpSpPr>
        <p:cNvPr id="269" name="Shape 269"/>
        <p:cNvGrpSpPr/>
        <p:nvPr/>
      </p:nvGrpSpPr>
      <p:grpSpPr>
        <a:xfrm>
          <a:off x="0" y="0"/>
          <a:ext cx="0" cy="0"/>
          <a:chOff x="0" y="0"/>
          <a:chExt cx="0" cy="0"/>
        </a:xfrm>
      </p:grpSpPr>
      <p:sp>
        <p:nvSpPr>
          <p:cNvPr id="270" name="Google Shape;270;p37"/>
          <p:cNvSpPr txBox="1"/>
          <p:nvPr>
            <p:ph type="title"/>
          </p:nvPr>
        </p:nvSpPr>
        <p:spPr>
          <a:xfrm>
            <a:off x="571500" y="671649"/>
            <a:ext cx="2290500" cy="10473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1" name="Google Shape;271;p37"/>
          <p:cNvSpPr txBox="1"/>
          <p:nvPr>
            <p:ph idx="1" type="body"/>
          </p:nvPr>
        </p:nvSpPr>
        <p:spPr>
          <a:xfrm>
            <a:off x="571500" y="2862075"/>
            <a:ext cx="2290500" cy="1435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272" name="Google Shape;272;p37"/>
          <p:cNvSpPr txBox="1"/>
          <p:nvPr>
            <p:ph idx="2" type="body"/>
          </p:nvPr>
        </p:nvSpPr>
        <p:spPr>
          <a:xfrm>
            <a:off x="4288500" y="576075"/>
            <a:ext cx="4288500" cy="85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273" name="Google Shape;273;p37"/>
          <p:cNvSpPr/>
          <p:nvPr>
            <p:ph idx="3" type="pic"/>
          </p:nvPr>
        </p:nvSpPr>
        <p:spPr>
          <a:xfrm>
            <a:off x="3429000" y="576000"/>
            <a:ext cx="576000" cy="576000"/>
          </a:xfrm>
          <a:prstGeom prst="rect">
            <a:avLst/>
          </a:prstGeom>
          <a:noFill/>
          <a:ln>
            <a:noFill/>
          </a:ln>
        </p:spPr>
      </p:sp>
      <p:sp>
        <p:nvSpPr>
          <p:cNvPr id="274" name="Google Shape;274;p37"/>
          <p:cNvSpPr txBox="1"/>
          <p:nvPr>
            <p:ph idx="4" type="body"/>
          </p:nvPr>
        </p:nvSpPr>
        <p:spPr>
          <a:xfrm>
            <a:off x="4288500" y="3433624"/>
            <a:ext cx="4288500" cy="8640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275" name="Google Shape;275;p37"/>
          <p:cNvSpPr/>
          <p:nvPr>
            <p:ph idx="5" type="pic"/>
          </p:nvPr>
        </p:nvSpPr>
        <p:spPr>
          <a:xfrm>
            <a:off x="3429000" y="3433538"/>
            <a:ext cx="576000" cy="576000"/>
          </a:xfrm>
          <a:prstGeom prst="rect">
            <a:avLst/>
          </a:prstGeom>
          <a:noFill/>
          <a:ln>
            <a:noFill/>
          </a:ln>
        </p:spPr>
      </p:sp>
      <p:sp>
        <p:nvSpPr>
          <p:cNvPr id="276" name="Google Shape;276;p37"/>
          <p:cNvSpPr txBox="1"/>
          <p:nvPr>
            <p:ph idx="6" type="body"/>
          </p:nvPr>
        </p:nvSpPr>
        <p:spPr>
          <a:xfrm>
            <a:off x="4288500" y="2004876"/>
            <a:ext cx="4288500" cy="85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277" name="Google Shape;277;p37"/>
          <p:cNvSpPr/>
          <p:nvPr>
            <p:ph idx="7" type="pic"/>
          </p:nvPr>
        </p:nvSpPr>
        <p:spPr>
          <a:xfrm>
            <a:off x="3429000" y="2004800"/>
            <a:ext cx="576000" cy="576000"/>
          </a:xfrm>
          <a:prstGeom prst="rect">
            <a:avLst/>
          </a:prstGeom>
          <a:noFill/>
          <a:ln>
            <a:noFill/>
          </a:ln>
        </p:spPr>
      </p:sp>
      <p:sp>
        <p:nvSpPr>
          <p:cNvPr id="278" name="Google Shape;278;p37"/>
          <p:cNvSpPr txBox="1"/>
          <p:nvPr>
            <p:ph idx="8"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279" name="Google Shape;279;p37"/>
          <p:cNvSpPr/>
          <p:nvPr/>
        </p:nvSpPr>
        <p:spPr>
          <a:xfrm flipH="1" rot="5400000">
            <a:off x="4284013" y="285750"/>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7"/>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281" name="Google Shape;281;p37"/>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282" name="Google Shape;282;p37"/>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
        <p:nvSpPr>
          <p:cNvPr id="283" name="Google Shape;283;p37"/>
          <p:cNvSpPr txBox="1"/>
          <p:nvPr>
            <p:ph idx="9" type="subTitle"/>
          </p:nvPr>
        </p:nvSpPr>
        <p:spPr>
          <a:xfrm>
            <a:off x="571500" y="1914679"/>
            <a:ext cx="2290500" cy="57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600"/>
              <a:buNone/>
              <a:defRPr sz="1600">
                <a:solidFill>
                  <a:srgbClr val="8D9EBC"/>
                </a:solidFill>
              </a:defRPr>
            </a:lvl2pPr>
            <a:lvl3pPr lvl="2" rtl="0">
              <a:lnSpc>
                <a:spcPct val="100000"/>
              </a:lnSpc>
              <a:spcBef>
                <a:spcPts val="0"/>
              </a:spcBef>
              <a:spcAft>
                <a:spcPts val="0"/>
              </a:spcAft>
              <a:buClr>
                <a:srgbClr val="8D9EBC"/>
              </a:buClr>
              <a:buSzPts val="1600"/>
              <a:buNone/>
              <a:defRPr sz="1600">
                <a:solidFill>
                  <a:srgbClr val="8D9EBC"/>
                </a:solidFill>
              </a:defRPr>
            </a:lvl3pPr>
            <a:lvl4pPr lvl="3" rtl="0">
              <a:lnSpc>
                <a:spcPct val="100000"/>
              </a:lnSpc>
              <a:spcBef>
                <a:spcPts val="0"/>
              </a:spcBef>
              <a:spcAft>
                <a:spcPts val="0"/>
              </a:spcAft>
              <a:buClr>
                <a:srgbClr val="8D9EBC"/>
              </a:buClr>
              <a:buSzPts val="1600"/>
              <a:buNone/>
              <a:defRPr sz="1600">
                <a:solidFill>
                  <a:srgbClr val="8D9EBC"/>
                </a:solidFill>
              </a:defRPr>
            </a:lvl4pPr>
            <a:lvl5pPr lvl="4" rtl="0">
              <a:lnSpc>
                <a:spcPct val="100000"/>
              </a:lnSpc>
              <a:spcBef>
                <a:spcPts val="0"/>
              </a:spcBef>
              <a:spcAft>
                <a:spcPts val="0"/>
              </a:spcAft>
              <a:buClr>
                <a:srgbClr val="8D9EBC"/>
              </a:buClr>
              <a:buSzPts val="1600"/>
              <a:buNone/>
              <a:defRPr sz="1600">
                <a:solidFill>
                  <a:srgbClr val="8D9EBC"/>
                </a:solidFill>
              </a:defRPr>
            </a:lvl5pPr>
            <a:lvl6pPr lvl="5" rtl="0">
              <a:lnSpc>
                <a:spcPct val="100000"/>
              </a:lnSpc>
              <a:spcBef>
                <a:spcPts val="0"/>
              </a:spcBef>
              <a:spcAft>
                <a:spcPts val="0"/>
              </a:spcAft>
              <a:buClr>
                <a:srgbClr val="8D9EBC"/>
              </a:buClr>
              <a:buSzPts val="1600"/>
              <a:buNone/>
              <a:defRPr sz="1600">
                <a:solidFill>
                  <a:srgbClr val="8D9EBC"/>
                </a:solidFill>
              </a:defRPr>
            </a:lvl6pPr>
            <a:lvl7pPr lvl="6" rtl="0">
              <a:lnSpc>
                <a:spcPct val="100000"/>
              </a:lnSpc>
              <a:spcBef>
                <a:spcPts val="0"/>
              </a:spcBef>
              <a:spcAft>
                <a:spcPts val="0"/>
              </a:spcAft>
              <a:buClr>
                <a:srgbClr val="8D9EBC"/>
              </a:buClr>
              <a:buSzPts val="1600"/>
              <a:buNone/>
              <a:defRPr sz="1600">
                <a:solidFill>
                  <a:srgbClr val="8D9EBC"/>
                </a:solidFill>
              </a:defRPr>
            </a:lvl7pPr>
            <a:lvl8pPr lvl="7" rtl="0">
              <a:lnSpc>
                <a:spcPct val="100000"/>
              </a:lnSpc>
              <a:spcBef>
                <a:spcPts val="0"/>
              </a:spcBef>
              <a:spcAft>
                <a:spcPts val="0"/>
              </a:spcAft>
              <a:buClr>
                <a:srgbClr val="8D9EBC"/>
              </a:buClr>
              <a:buSzPts val="1600"/>
              <a:buNone/>
              <a:defRPr sz="1600">
                <a:solidFill>
                  <a:srgbClr val="8D9EBC"/>
                </a:solidFill>
              </a:defRPr>
            </a:lvl8pPr>
            <a:lvl9pPr lvl="8" rtl="0">
              <a:lnSpc>
                <a:spcPct val="100000"/>
              </a:lnSpc>
              <a:spcBef>
                <a:spcPts val="0"/>
              </a:spcBef>
              <a:spcAft>
                <a:spcPts val="0"/>
              </a:spcAft>
              <a:buClr>
                <a:srgbClr val="8D9EBC"/>
              </a:buClr>
              <a:buSzPts val="1600"/>
              <a:buNone/>
              <a:defRPr sz="1600">
                <a:solidFill>
                  <a:srgbClr val="8D9EBC"/>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hort - Light">
  <p:cSld name="MAIN_POINT_2">
    <p:spTree>
      <p:nvGrpSpPr>
        <p:cNvPr id="284" name="Shape 284"/>
        <p:cNvGrpSpPr/>
        <p:nvPr/>
      </p:nvGrpSpPr>
      <p:grpSpPr>
        <a:xfrm>
          <a:off x="0" y="0"/>
          <a:ext cx="0" cy="0"/>
          <a:chOff x="0" y="0"/>
          <a:chExt cx="0" cy="0"/>
        </a:xfrm>
      </p:grpSpPr>
      <p:pic>
        <p:nvPicPr>
          <p:cNvPr id="285" name="Google Shape;285;p38"/>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286" name="Google Shape;286;p38"/>
          <p:cNvSpPr txBox="1"/>
          <p:nvPr>
            <p:ph idx="1" type="subTitle"/>
          </p:nvPr>
        </p:nvSpPr>
        <p:spPr>
          <a:xfrm>
            <a:off x="571500" y="2862075"/>
            <a:ext cx="5143500" cy="17100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1"/>
              </a:buClr>
              <a:buSzPts val="2000"/>
              <a:buNone/>
              <a:defRPr b="0" sz="2000">
                <a:solidFill>
                  <a:schemeClr val="dk1"/>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287" name="Google Shape;287;p38"/>
          <p:cNvSpPr txBox="1"/>
          <p:nvPr>
            <p:ph idx="2" type="subTitle"/>
          </p:nvPr>
        </p:nvSpPr>
        <p:spPr>
          <a:xfrm>
            <a:off x="6291075" y="3136488"/>
            <a:ext cx="2285700" cy="292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1"/>
              </a:buClr>
              <a:buSzPts val="1400"/>
              <a:buNone/>
              <a:defRPr/>
            </a:lvl1pPr>
            <a:lvl2pPr lvl="1" rtl="0" algn="ctr">
              <a:lnSpc>
                <a:spcPct val="100000"/>
              </a:lnSpc>
              <a:spcBef>
                <a:spcPts val="0"/>
              </a:spcBef>
              <a:spcAft>
                <a:spcPts val="0"/>
              </a:spcAft>
              <a:buClr>
                <a:schemeClr val="accent3"/>
              </a:buClr>
              <a:buSzPts val="2800"/>
              <a:buNone/>
              <a:defRPr sz="2800">
                <a:solidFill>
                  <a:schemeClr val="accent3"/>
                </a:solidFill>
              </a:defRPr>
            </a:lvl2pPr>
            <a:lvl3pPr lvl="2" rtl="0" algn="ctr">
              <a:lnSpc>
                <a:spcPct val="100000"/>
              </a:lnSpc>
              <a:spcBef>
                <a:spcPts val="0"/>
              </a:spcBef>
              <a:spcAft>
                <a:spcPts val="0"/>
              </a:spcAft>
              <a:buClr>
                <a:schemeClr val="accent3"/>
              </a:buClr>
              <a:buSzPts val="2800"/>
              <a:buNone/>
              <a:defRPr sz="2800">
                <a:solidFill>
                  <a:schemeClr val="accent3"/>
                </a:solidFill>
              </a:defRPr>
            </a:lvl3pPr>
            <a:lvl4pPr lvl="3" rtl="0" algn="ctr">
              <a:lnSpc>
                <a:spcPct val="100000"/>
              </a:lnSpc>
              <a:spcBef>
                <a:spcPts val="0"/>
              </a:spcBef>
              <a:spcAft>
                <a:spcPts val="0"/>
              </a:spcAft>
              <a:buClr>
                <a:schemeClr val="accent3"/>
              </a:buClr>
              <a:buSzPts val="2800"/>
              <a:buNone/>
              <a:defRPr sz="2800">
                <a:solidFill>
                  <a:schemeClr val="accent3"/>
                </a:solidFill>
              </a:defRPr>
            </a:lvl4pPr>
            <a:lvl5pPr lvl="4" rtl="0" algn="ctr">
              <a:lnSpc>
                <a:spcPct val="100000"/>
              </a:lnSpc>
              <a:spcBef>
                <a:spcPts val="0"/>
              </a:spcBef>
              <a:spcAft>
                <a:spcPts val="0"/>
              </a:spcAft>
              <a:buClr>
                <a:schemeClr val="accent3"/>
              </a:buClr>
              <a:buSzPts val="2800"/>
              <a:buNone/>
              <a:defRPr sz="2800">
                <a:solidFill>
                  <a:schemeClr val="accent3"/>
                </a:solidFill>
              </a:defRPr>
            </a:lvl5pPr>
            <a:lvl6pPr lvl="5" rtl="0" algn="ctr">
              <a:lnSpc>
                <a:spcPct val="100000"/>
              </a:lnSpc>
              <a:spcBef>
                <a:spcPts val="0"/>
              </a:spcBef>
              <a:spcAft>
                <a:spcPts val="0"/>
              </a:spcAft>
              <a:buClr>
                <a:schemeClr val="accent3"/>
              </a:buClr>
              <a:buSzPts val="2800"/>
              <a:buNone/>
              <a:defRPr sz="2800">
                <a:solidFill>
                  <a:schemeClr val="accent3"/>
                </a:solidFill>
              </a:defRPr>
            </a:lvl6pPr>
            <a:lvl7pPr lvl="6" rtl="0" algn="ctr">
              <a:lnSpc>
                <a:spcPct val="100000"/>
              </a:lnSpc>
              <a:spcBef>
                <a:spcPts val="0"/>
              </a:spcBef>
              <a:spcAft>
                <a:spcPts val="0"/>
              </a:spcAft>
              <a:buClr>
                <a:schemeClr val="accent3"/>
              </a:buClr>
              <a:buSzPts val="2800"/>
              <a:buNone/>
              <a:defRPr sz="2800">
                <a:solidFill>
                  <a:schemeClr val="accent3"/>
                </a:solidFill>
              </a:defRPr>
            </a:lvl7pPr>
            <a:lvl8pPr lvl="7" rtl="0" algn="ctr">
              <a:lnSpc>
                <a:spcPct val="100000"/>
              </a:lnSpc>
              <a:spcBef>
                <a:spcPts val="0"/>
              </a:spcBef>
              <a:spcAft>
                <a:spcPts val="0"/>
              </a:spcAft>
              <a:buClr>
                <a:schemeClr val="accent3"/>
              </a:buClr>
              <a:buSzPts val="2800"/>
              <a:buNone/>
              <a:defRPr sz="2800">
                <a:solidFill>
                  <a:schemeClr val="accent3"/>
                </a:solidFill>
              </a:defRPr>
            </a:lvl8pPr>
            <a:lvl9pPr lvl="8" rtl="0" algn="ctr">
              <a:lnSpc>
                <a:spcPct val="100000"/>
              </a:lnSpc>
              <a:spcBef>
                <a:spcPts val="0"/>
              </a:spcBef>
              <a:spcAft>
                <a:spcPts val="0"/>
              </a:spcAft>
              <a:buClr>
                <a:schemeClr val="accent3"/>
              </a:buClr>
              <a:buSzPts val="2800"/>
              <a:buNone/>
              <a:defRPr sz="2800">
                <a:solidFill>
                  <a:schemeClr val="accent3"/>
                </a:solidFill>
              </a:defRPr>
            </a:lvl9pPr>
          </a:lstStyle>
          <a:p/>
        </p:txBody>
      </p:sp>
      <p:sp>
        <p:nvSpPr>
          <p:cNvPr id="288" name="Google Shape;288;p38"/>
          <p:cNvSpPr txBox="1"/>
          <p:nvPr>
            <p:ph idx="3" type="subTitle"/>
          </p:nvPr>
        </p:nvSpPr>
        <p:spPr>
          <a:xfrm>
            <a:off x="6291075" y="3429012"/>
            <a:ext cx="2285700" cy="292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000"/>
              <a:buNone/>
              <a:defRPr b="0" i="1" sz="1000">
                <a:solidFill>
                  <a:srgbClr val="8D9EBC"/>
                </a:solidFill>
              </a:defRPr>
            </a:lvl1pPr>
            <a:lvl2pPr lvl="1" rtl="0" algn="ctr">
              <a:lnSpc>
                <a:spcPct val="100000"/>
              </a:lnSpc>
              <a:spcBef>
                <a:spcPts val="0"/>
              </a:spcBef>
              <a:spcAft>
                <a:spcPts val="0"/>
              </a:spcAft>
              <a:buClr>
                <a:schemeClr val="accent3"/>
              </a:buClr>
              <a:buSzPts val="2800"/>
              <a:buNone/>
              <a:defRPr i="1" sz="2800">
                <a:solidFill>
                  <a:schemeClr val="accent3"/>
                </a:solidFill>
              </a:defRPr>
            </a:lvl2pPr>
            <a:lvl3pPr lvl="2" rtl="0" algn="ctr">
              <a:lnSpc>
                <a:spcPct val="100000"/>
              </a:lnSpc>
              <a:spcBef>
                <a:spcPts val="0"/>
              </a:spcBef>
              <a:spcAft>
                <a:spcPts val="0"/>
              </a:spcAft>
              <a:buClr>
                <a:schemeClr val="accent3"/>
              </a:buClr>
              <a:buSzPts val="2800"/>
              <a:buNone/>
              <a:defRPr i="1" sz="2800">
                <a:solidFill>
                  <a:schemeClr val="accent3"/>
                </a:solidFill>
              </a:defRPr>
            </a:lvl3pPr>
            <a:lvl4pPr lvl="3" rtl="0" algn="ctr">
              <a:lnSpc>
                <a:spcPct val="100000"/>
              </a:lnSpc>
              <a:spcBef>
                <a:spcPts val="0"/>
              </a:spcBef>
              <a:spcAft>
                <a:spcPts val="0"/>
              </a:spcAft>
              <a:buClr>
                <a:schemeClr val="accent3"/>
              </a:buClr>
              <a:buSzPts val="2800"/>
              <a:buNone/>
              <a:defRPr i="1" sz="2800">
                <a:solidFill>
                  <a:schemeClr val="accent3"/>
                </a:solidFill>
              </a:defRPr>
            </a:lvl4pPr>
            <a:lvl5pPr lvl="4" rtl="0" algn="ctr">
              <a:lnSpc>
                <a:spcPct val="100000"/>
              </a:lnSpc>
              <a:spcBef>
                <a:spcPts val="0"/>
              </a:spcBef>
              <a:spcAft>
                <a:spcPts val="0"/>
              </a:spcAft>
              <a:buClr>
                <a:schemeClr val="accent3"/>
              </a:buClr>
              <a:buSzPts val="2800"/>
              <a:buNone/>
              <a:defRPr i="1" sz="2800">
                <a:solidFill>
                  <a:schemeClr val="accent3"/>
                </a:solidFill>
              </a:defRPr>
            </a:lvl5pPr>
            <a:lvl6pPr lvl="5" rtl="0" algn="ctr">
              <a:lnSpc>
                <a:spcPct val="100000"/>
              </a:lnSpc>
              <a:spcBef>
                <a:spcPts val="0"/>
              </a:spcBef>
              <a:spcAft>
                <a:spcPts val="0"/>
              </a:spcAft>
              <a:buClr>
                <a:schemeClr val="accent3"/>
              </a:buClr>
              <a:buSzPts val="2800"/>
              <a:buNone/>
              <a:defRPr i="1" sz="2800">
                <a:solidFill>
                  <a:schemeClr val="accent3"/>
                </a:solidFill>
              </a:defRPr>
            </a:lvl6pPr>
            <a:lvl7pPr lvl="6" rtl="0" algn="ctr">
              <a:lnSpc>
                <a:spcPct val="100000"/>
              </a:lnSpc>
              <a:spcBef>
                <a:spcPts val="0"/>
              </a:spcBef>
              <a:spcAft>
                <a:spcPts val="0"/>
              </a:spcAft>
              <a:buClr>
                <a:schemeClr val="accent3"/>
              </a:buClr>
              <a:buSzPts val="2800"/>
              <a:buNone/>
              <a:defRPr i="1" sz="2800">
                <a:solidFill>
                  <a:schemeClr val="accent3"/>
                </a:solidFill>
              </a:defRPr>
            </a:lvl7pPr>
            <a:lvl8pPr lvl="7" rtl="0" algn="ctr">
              <a:lnSpc>
                <a:spcPct val="100000"/>
              </a:lnSpc>
              <a:spcBef>
                <a:spcPts val="0"/>
              </a:spcBef>
              <a:spcAft>
                <a:spcPts val="0"/>
              </a:spcAft>
              <a:buClr>
                <a:schemeClr val="accent3"/>
              </a:buClr>
              <a:buSzPts val="2800"/>
              <a:buNone/>
              <a:defRPr i="1" sz="2800">
                <a:solidFill>
                  <a:schemeClr val="accent3"/>
                </a:solidFill>
              </a:defRPr>
            </a:lvl8pPr>
            <a:lvl9pPr lvl="8" rtl="0" algn="ctr">
              <a:lnSpc>
                <a:spcPct val="100000"/>
              </a:lnSpc>
              <a:spcBef>
                <a:spcPts val="0"/>
              </a:spcBef>
              <a:spcAft>
                <a:spcPts val="0"/>
              </a:spcAft>
              <a:buClr>
                <a:schemeClr val="accent3"/>
              </a:buClr>
              <a:buSzPts val="2800"/>
              <a:buNone/>
              <a:defRPr i="1" sz="2800">
                <a:solidFill>
                  <a:schemeClr val="accent3"/>
                </a:solidFill>
              </a:defRPr>
            </a:lvl9pPr>
          </a:lstStyle>
          <a:p/>
        </p:txBody>
      </p:sp>
      <p:sp>
        <p:nvSpPr>
          <p:cNvPr id="289" name="Google Shape;289;p38"/>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290" name="Google Shape;290;p38"/>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291" name="Google Shape;291;p38"/>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ong - Light">
  <p:cSld name="MAIN_POINT_1_1">
    <p:spTree>
      <p:nvGrpSpPr>
        <p:cNvPr id="292" name="Shape 292"/>
        <p:cNvGrpSpPr/>
        <p:nvPr/>
      </p:nvGrpSpPr>
      <p:grpSpPr>
        <a:xfrm>
          <a:off x="0" y="0"/>
          <a:ext cx="0" cy="0"/>
          <a:chOff x="0" y="0"/>
          <a:chExt cx="0" cy="0"/>
        </a:xfrm>
      </p:grpSpPr>
      <p:pic>
        <p:nvPicPr>
          <p:cNvPr id="293" name="Google Shape;293;p39"/>
          <p:cNvPicPr preferRelativeResize="0"/>
          <p:nvPr/>
        </p:nvPicPr>
        <p:blipFill rotWithShape="1">
          <a:blip r:embed="rId2">
            <a:alphaModFix/>
          </a:blip>
          <a:srcRect b="0" l="0" r="0" t="0"/>
          <a:stretch/>
        </p:blipFill>
        <p:spPr>
          <a:xfrm>
            <a:off x="0" y="0"/>
            <a:ext cx="9144018" cy="5143499"/>
          </a:xfrm>
          <a:prstGeom prst="rect">
            <a:avLst/>
          </a:prstGeom>
          <a:noFill/>
          <a:ln>
            <a:noFill/>
          </a:ln>
        </p:spPr>
      </p:pic>
      <p:sp>
        <p:nvSpPr>
          <p:cNvPr id="294" name="Google Shape;294;p39"/>
          <p:cNvSpPr txBox="1"/>
          <p:nvPr>
            <p:ph idx="1" type="subTitle"/>
          </p:nvPr>
        </p:nvSpPr>
        <p:spPr>
          <a:xfrm>
            <a:off x="3712575" y="1991750"/>
            <a:ext cx="4864500" cy="2580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1"/>
              </a:buClr>
              <a:buSzPts val="2000"/>
              <a:buNone/>
              <a:defRPr b="0" sz="2000">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800"/>
              <a:buNone/>
              <a:defRPr/>
            </a:lvl8pPr>
            <a:lvl9pPr lvl="8" rtl="0">
              <a:spcBef>
                <a:spcPts val="0"/>
              </a:spcBef>
              <a:spcAft>
                <a:spcPts val="0"/>
              </a:spcAft>
              <a:buSzPts val="800"/>
              <a:buNone/>
              <a:defRPr/>
            </a:lvl9pPr>
          </a:lstStyle>
          <a:p/>
        </p:txBody>
      </p:sp>
      <p:sp>
        <p:nvSpPr>
          <p:cNvPr id="295" name="Google Shape;295;p39"/>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296" name="Google Shape;296;p39"/>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297" name="Google Shape;297;p39"/>
          <p:cNvSpPr txBox="1"/>
          <p:nvPr>
            <p:ph idx="2" type="subTitle"/>
          </p:nvPr>
        </p:nvSpPr>
        <p:spPr>
          <a:xfrm>
            <a:off x="576225" y="576063"/>
            <a:ext cx="2285700" cy="292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1"/>
              </a:buClr>
              <a:buSzPts val="1400"/>
              <a:buNone/>
              <a:defRPr/>
            </a:lvl1pPr>
            <a:lvl2pPr lvl="1" rtl="0" algn="ctr">
              <a:lnSpc>
                <a:spcPct val="100000"/>
              </a:lnSpc>
              <a:spcBef>
                <a:spcPts val="0"/>
              </a:spcBef>
              <a:spcAft>
                <a:spcPts val="0"/>
              </a:spcAft>
              <a:buClr>
                <a:schemeClr val="accent3"/>
              </a:buClr>
              <a:buSzPts val="2800"/>
              <a:buNone/>
              <a:defRPr sz="2800">
                <a:solidFill>
                  <a:schemeClr val="accent3"/>
                </a:solidFill>
              </a:defRPr>
            </a:lvl2pPr>
            <a:lvl3pPr lvl="2" rtl="0" algn="ctr">
              <a:lnSpc>
                <a:spcPct val="100000"/>
              </a:lnSpc>
              <a:spcBef>
                <a:spcPts val="0"/>
              </a:spcBef>
              <a:spcAft>
                <a:spcPts val="0"/>
              </a:spcAft>
              <a:buClr>
                <a:schemeClr val="accent3"/>
              </a:buClr>
              <a:buSzPts val="2800"/>
              <a:buNone/>
              <a:defRPr sz="2800">
                <a:solidFill>
                  <a:schemeClr val="accent3"/>
                </a:solidFill>
              </a:defRPr>
            </a:lvl3pPr>
            <a:lvl4pPr lvl="3" rtl="0" algn="ctr">
              <a:lnSpc>
                <a:spcPct val="100000"/>
              </a:lnSpc>
              <a:spcBef>
                <a:spcPts val="0"/>
              </a:spcBef>
              <a:spcAft>
                <a:spcPts val="0"/>
              </a:spcAft>
              <a:buClr>
                <a:schemeClr val="accent3"/>
              </a:buClr>
              <a:buSzPts val="2800"/>
              <a:buNone/>
              <a:defRPr sz="2800">
                <a:solidFill>
                  <a:schemeClr val="accent3"/>
                </a:solidFill>
              </a:defRPr>
            </a:lvl4pPr>
            <a:lvl5pPr lvl="4" rtl="0" algn="ctr">
              <a:lnSpc>
                <a:spcPct val="100000"/>
              </a:lnSpc>
              <a:spcBef>
                <a:spcPts val="0"/>
              </a:spcBef>
              <a:spcAft>
                <a:spcPts val="0"/>
              </a:spcAft>
              <a:buClr>
                <a:schemeClr val="accent3"/>
              </a:buClr>
              <a:buSzPts val="2800"/>
              <a:buNone/>
              <a:defRPr sz="2800">
                <a:solidFill>
                  <a:schemeClr val="accent3"/>
                </a:solidFill>
              </a:defRPr>
            </a:lvl5pPr>
            <a:lvl6pPr lvl="5" rtl="0" algn="ctr">
              <a:lnSpc>
                <a:spcPct val="100000"/>
              </a:lnSpc>
              <a:spcBef>
                <a:spcPts val="0"/>
              </a:spcBef>
              <a:spcAft>
                <a:spcPts val="0"/>
              </a:spcAft>
              <a:buClr>
                <a:schemeClr val="accent3"/>
              </a:buClr>
              <a:buSzPts val="2800"/>
              <a:buNone/>
              <a:defRPr sz="2800">
                <a:solidFill>
                  <a:schemeClr val="accent3"/>
                </a:solidFill>
              </a:defRPr>
            </a:lvl6pPr>
            <a:lvl7pPr lvl="6" rtl="0" algn="ctr">
              <a:lnSpc>
                <a:spcPct val="100000"/>
              </a:lnSpc>
              <a:spcBef>
                <a:spcPts val="0"/>
              </a:spcBef>
              <a:spcAft>
                <a:spcPts val="0"/>
              </a:spcAft>
              <a:buClr>
                <a:schemeClr val="accent3"/>
              </a:buClr>
              <a:buSzPts val="2800"/>
              <a:buNone/>
              <a:defRPr sz="2800">
                <a:solidFill>
                  <a:schemeClr val="accent3"/>
                </a:solidFill>
              </a:defRPr>
            </a:lvl7pPr>
            <a:lvl8pPr lvl="7" rtl="0" algn="ctr">
              <a:lnSpc>
                <a:spcPct val="100000"/>
              </a:lnSpc>
              <a:spcBef>
                <a:spcPts val="0"/>
              </a:spcBef>
              <a:spcAft>
                <a:spcPts val="0"/>
              </a:spcAft>
              <a:buClr>
                <a:schemeClr val="accent3"/>
              </a:buClr>
              <a:buSzPts val="2800"/>
              <a:buNone/>
              <a:defRPr sz="2800">
                <a:solidFill>
                  <a:schemeClr val="accent3"/>
                </a:solidFill>
              </a:defRPr>
            </a:lvl8pPr>
            <a:lvl9pPr lvl="8" rtl="0" algn="ctr">
              <a:lnSpc>
                <a:spcPct val="100000"/>
              </a:lnSpc>
              <a:spcBef>
                <a:spcPts val="0"/>
              </a:spcBef>
              <a:spcAft>
                <a:spcPts val="0"/>
              </a:spcAft>
              <a:buClr>
                <a:schemeClr val="accent3"/>
              </a:buClr>
              <a:buSzPts val="2800"/>
              <a:buNone/>
              <a:defRPr sz="2800">
                <a:solidFill>
                  <a:schemeClr val="accent3"/>
                </a:solidFill>
              </a:defRPr>
            </a:lvl9pPr>
          </a:lstStyle>
          <a:p/>
        </p:txBody>
      </p:sp>
      <p:sp>
        <p:nvSpPr>
          <p:cNvPr id="298" name="Google Shape;298;p39"/>
          <p:cNvSpPr txBox="1"/>
          <p:nvPr>
            <p:ph idx="3" type="subTitle"/>
          </p:nvPr>
        </p:nvSpPr>
        <p:spPr>
          <a:xfrm>
            <a:off x="576225" y="868587"/>
            <a:ext cx="2285700" cy="292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000"/>
              <a:buNone/>
              <a:defRPr b="0" i="1" sz="1000">
                <a:solidFill>
                  <a:srgbClr val="8D9EBC"/>
                </a:solidFill>
              </a:defRPr>
            </a:lvl1pPr>
            <a:lvl2pPr lvl="1" rtl="0" algn="ctr">
              <a:lnSpc>
                <a:spcPct val="100000"/>
              </a:lnSpc>
              <a:spcBef>
                <a:spcPts val="0"/>
              </a:spcBef>
              <a:spcAft>
                <a:spcPts val="0"/>
              </a:spcAft>
              <a:buClr>
                <a:srgbClr val="8D9EBC"/>
              </a:buClr>
              <a:buSzPts val="2800"/>
              <a:buNone/>
              <a:defRPr i="1" sz="2800">
                <a:solidFill>
                  <a:srgbClr val="8D9EBC"/>
                </a:solidFill>
              </a:defRPr>
            </a:lvl2pPr>
            <a:lvl3pPr lvl="2" rtl="0" algn="ctr">
              <a:lnSpc>
                <a:spcPct val="100000"/>
              </a:lnSpc>
              <a:spcBef>
                <a:spcPts val="0"/>
              </a:spcBef>
              <a:spcAft>
                <a:spcPts val="0"/>
              </a:spcAft>
              <a:buClr>
                <a:srgbClr val="8D9EBC"/>
              </a:buClr>
              <a:buSzPts val="2800"/>
              <a:buNone/>
              <a:defRPr i="1" sz="2800">
                <a:solidFill>
                  <a:srgbClr val="8D9EBC"/>
                </a:solidFill>
              </a:defRPr>
            </a:lvl3pPr>
            <a:lvl4pPr lvl="3" rtl="0" algn="ctr">
              <a:lnSpc>
                <a:spcPct val="100000"/>
              </a:lnSpc>
              <a:spcBef>
                <a:spcPts val="0"/>
              </a:spcBef>
              <a:spcAft>
                <a:spcPts val="0"/>
              </a:spcAft>
              <a:buClr>
                <a:srgbClr val="8D9EBC"/>
              </a:buClr>
              <a:buSzPts val="2800"/>
              <a:buNone/>
              <a:defRPr i="1" sz="2800">
                <a:solidFill>
                  <a:srgbClr val="8D9EBC"/>
                </a:solidFill>
              </a:defRPr>
            </a:lvl4pPr>
            <a:lvl5pPr lvl="4" rtl="0" algn="ctr">
              <a:lnSpc>
                <a:spcPct val="100000"/>
              </a:lnSpc>
              <a:spcBef>
                <a:spcPts val="0"/>
              </a:spcBef>
              <a:spcAft>
                <a:spcPts val="0"/>
              </a:spcAft>
              <a:buClr>
                <a:srgbClr val="8D9EBC"/>
              </a:buClr>
              <a:buSzPts val="2800"/>
              <a:buNone/>
              <a:defRPr i="1" sz="2800">
                <a:solidFill>
                  <a:srgbClr val="8D9EBC"/>
                </a:solidFill>
              </a:defRPr>
            </a:lvl5pPr>
            <a:lvl6pPr lvl="5" rtl="0" algn="ctr">
              <a:lnSpc>
                <a:spcPct val="100000"/>
              </a:lnSpc>
              <a:spcBef>
                <a:spcPts val="0"/>
              </a:spcBef>
              <a:spcAft>
                <a:spcPts val="0"/>
              </a:spcAft>
              <a:buClr>
                <a:srgbClr val="8D9EBC"/>
              </a:buClr>
              <a:buSzPts val="2800"/>
              <a:buNone/>
              <a:defRPr i="1" sz="2800">
                <a:solidFill>
                  <a:srgbClr val="8D9EBC"/>
                </a:solidFill>
              </a:defRPr>
            </a:lvl6pPr>
            <a:lvl7pPr lvl="6" rtl="0" algn="ctr">
              <a:lnSpc>
                <a:spcPct val="100000"/>
              </a:lnSpc>
              <a:spcBef>
                <a:spcPts val="0"/>
              </a:spcBef>
              <a:spcAft>
                <a:spcPts val="0"/>
              </a:spcAft>
              <a:buClr>
                <a:srgbClr val="8D9EBC"/>
              </a:buClr>
              <a:buSzPts val="2800"/>
              <a:buNone/>
              <a:defRPr i="1" sz="2800">
                <a:solidFill>
                  <a:srgbClr val="8D9EBC"/>
                </a:solidFill>
              </a:defRPr>
            </a:lvl7pPr>
            <a:lvl8pPr lvl="7" rtl="0" algn="ctr">
              <a:lnSpc>
                <a:spcPct val="100000"/>
              </a:lnSpc>
              <a:spcBef>
                <a:spcPts val="0"/>
              </a:spcBef>
              <a:spcAft>
                <a:spcPts val="0"/>
              </a:spcAft>
              <a:buClr>
                <a:srgbClr val="8D9EBC"/>
              </a:buClr>
              <a:buSzPts val="2800"/>
              <a:buNone/>
              <a:defRPr i="1" sz="2800">
                <a:solidFill>
                  <a:srgbClr val="8D9EBC"/>
                </a:solidFill>
              </a:defRPr>
            </a:lvl8pPr>
            <a:lvl9pPr lvl="8" rtl="0" algn="ctr">
              <a:lnSpc>
                <a:spcPct val="100000"/>
              </a:lnSpc>
              <a:spcBef>
                <a:spcPts val="0"/>
              </a:spcBef>
              <a:spcAft>
                <a:spcPts val="0"/>
              </a:spcAft>
              <a:buClr>
                <a:srgbClr val="8D9EBC"/>
              </a:buClr>
              <a:buSzPts val="2800"/>
              <a:buNone/>
              <a:defRPr i="1" sz="2800">
                <a:solidFill>
                  <a:srgbClr val="8D9EBC"/>
                </a:solidFill>
              </a:defRPr>
            </a:lvl9pPr>
          </a:lstStyle>
          <a:p/>
        </p:txBody>
      </p:sp>
      <p:sp>
        <p:nvSpPr>
          <p:cNvPr id="299" name="Google Shape;299;p39"/>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2">
  <p:cSld name="CAPTION_ONLY_1">
    <p:spTree>
      <p:nvGrpSpPr>
        <p:cNvPr id="300" name="Shape 300"/>
        <p:cNvGrpSpPr/>
        <p:nvPr/>
      </p:nvGrpSpPr>
      <p:grpSpPr>
        <a:xfrm>
          <a:off x="0" y="0"/>
          <a:ext cx="0" cy="0"/>
          <a:chOff x="0" y="0"/>
          <a:chExt cx="0" cy="0"/>
        </a:xfrm>
      </p:grpSpPr>
      <p:pic>
        <p:nvPicPr>
          <p:cNvPr id="301" name="Google Shape;301;p40"/>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302" name="Google Shape;302;p40"/>
          <p:cNvSpPr txBox="1"/>
          <p:nvPr>
            <p:ph idx="1" type="body"/>
          </p:nvPr>
        </p:nvSpPr>
        <p:spPr>
          <a:xfrm>
            <a:off x="571500" y="2862075"/>
            <a:ext cx="2290500" cy="1706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Clr>
                <a:schemeClr val="accent6"/>
              </a:buClr>
              <a:buSzPts val="1200"/>
              <a:buChar char="▹"/>
              <a:defRPr/>
            </a:lvl2pPr>
            <a:lvl3pPr indent="-304800" lvl="2" marL="1371600" rtl="0">
              <a:spcBef>
                <a:spcPts val="0"/>
              </a:spcBef>
              <a:spcAft>
                <a:spcPts val="0"/>
              </a:spcAft>
              <a:buClr>
                <a:schemeClr val="accent6"/>
              </a:buClr>
              <a:buSzPts val="1200"/>
              <a:buChar char="▪"/>
              <a:defRPr/>
            </a:lvl3pPr>
            <a:lvl4pPr indent="-292100" lvl="3" marL="1828800" rtl="0">
              <a:spcBef>
                <a:spcPts val="0"/>
              </a:spcBef>
              <a:spcAft>
                <a:spcPts val="0"/>
              </a:spcAft>
              <a:buClr>
                <a:schemeClr val="accent6"/>
              </a:buClr>
              <a:buSzPts val="1000"/>
              <a:buChar char="□"/>
              <a:defRPr/>
            </a:lvl4pPr>
            <a:lvl5pPr indent="-292100" lvl="4" marL="2286000" rtl="0">
              <a:spcBef>
                <a:spcPts val="0"/>
              </a:spcBef>
              <a:spcAft>
                <a:spcPts val="0"/>
              </a:spcAft>
              <a:buClr>
                <a:schemeClr val="accent6"/>
              </a:buClr>
              <a:buSzPts val="1000"/>
              <a:buChar char="◆"/>
              <a:defRPr/>
            </a:lvl5pPr>
            <a:lvl6pPr indent="-285750" lvl="5" marL="2743200" rtl="0">
              <a:spcBef>
                <a:spcPts val="0"/>
              </a:spcBef>
              <a:spcAft>
                <a:spcPts val="0"/>
              </a:spcAft>
              <a:buClr>
                <a:schemeClr val="accent6"/>
              </a:buClr>
              <a:buSzPts val="900"/>
              <a:buChar char="◇"/>
              <a:defRPr/>
            </a:lvl6pPr>
            <a:lvl7pPr indent="-285750" lvl="6" marL="3200400" rtl="0">
              <a:spcBef>
                <a:spcPts val="0"/>
              </a:spcBef>
              <a:spcAft>
                <a:spcPts val="0"/>
              </a:spcAft>
              <a:buClr>
                <a:schemeClr val="accent6"/>
              </a:buClr>
              <a:buSzPts val="900"/>
              <a:buChar char="●"/>
              <a:defRPr/>
            </a:lvl7pPr>
            <a:lvl8pPr indent="-279400" lvl="7" marL="3657600" rtl="0">
              <a:spcBef>
                <a:spcPts val="0"/>
              </a:spcBef>
              <a:spcAft>
                <a:spcPts val="0"/>
              </a:spcAft>
              <a:buClr>
                <a:schemeClr val="accent6"/>
              </a:buClr>
              <a:buSzPts val="800"/>
              <a:buChar char="○"/>
              <a:defRPr/>
            </a:lvl8pPr>
            <a:lvl9pPr indent="-279400" lvl="8" marL="4114800" rtl="0">
              <a:spcBef>
                <a:spcPts val="0"/>
              </a:spcBef>
              <a:spcAft>
                <a:spcPts val="0"/>
              </a:spcAft>
              <a:buClr>
                <a:schemeClr val="accent6"/>
              </a:buClr>
              <a:buSzPts val="800"/>
              <a:buChar char="▸"/>
              <a:defRPr/>
            </a:lvl9pPr>
          </a:lstStyle>
          <a:p/>
        </p:txBody>
      </p:sp>
      <p:sp>
        <p:nvSpPr>
          <p:cNvPr id="303" name="Google Shape;303;p40"/>
          <p:cNvSpPr txBox="1"/>
          <p:nvPr>
            <p:ph idx="2" type="body"/>
          </p:nvPr>
        </p:nvSpPr>
        <p:spPr>
          <a:xfrm>
            <a:off x="3426750" y="2862075"/>
            <a:ext cx="2290500" cy="1706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Clr>
                <a:schemeClr val="accent6"/>
              </a:buClr>
              <a:buSzPts val="1200"/>
              <a:buChar char="▹"/>
              <a:defRPr/>
            </a:lvl2pPr>
            <a:lvl3pPr indent="-304800" lvl="2" marL="1371600" rtl="0">
              <a:spcBef>
                <a:spcPts val="0"/>
              </a:spcBef>
              <a:spcAft>
                <a:spcPts val="0"/>
              </a:spcAft>
              <a:buClr>
                <a:schemeClr val="accent6"/>
              </a:buClr>
              <a:buSzPts val="1200"/>
              <a:buChar char="▪"/>
              <a:defRPr/>
            </a:lvl3pPr>
            <a:lvl4pPr indent="-292100" lvl="3" marL="1828800" rtl="0">
              <a:spcBef>
                <a:spcPts val="0"/>
              </a:spcBef>
              <a:spcAft>
                <a:spcPts val="0"/>
              </a:spcAft>
              <a:buClr>
                <a:schemeClr val="accent6"/>
              </a:buClr>
              <a:buSzPts val="1000"/>
              <a:buChar char="□"/>
              <a:defRPr/>
            </a:lvl4pPr>
            <a:lvl5pPr indent="-292100" lvl="4" marL="2286000" rtl="0">
              <a:spcBef>
                <a:spcPts val="0"/>
              </a:spcBef>
              <a:spcAft>
                <a:spcPts val="0"/>
              </a:spcAft>
              <a:buClr>
                <a:schemeClr val="accent6"/>
              </a:buClr>
              <a:buSzPts val="1000"/>
              <a:buChar char="◆"/>
              <a:defRPr/>
            </a:lvl5pPr>
            <a:lvl6pPr indent="-285750" lvl="5" marL="2743200" rtl="0">
              <a:spcBef>
                <a:spcPts val="0"/>
              </a:spcBef>
              <a:spcAft>
                <a:spcPts val="0"/>
              </a:spcAft>
              <a:buClr>
                <a:schemeClr val="accent6"/>
              </a:buClr>
              <a:buSzPts val="900"/>
              <a:buChar char="◇"/>
              <a:defRPr/>
            </a:lvl6pPr>
            <a:lvl7pPr indent="-285750" lvl="6" marL="3200400" rtl="0">
              <a:spcBef>
                <a:spcPts val="0"/>
              </a:spcBef>
              <a:spcAft>
                <a:spcPts val="0"/>
              </a:spcAft>
              <a:buClr>
                <a:schemeClr val="accent6"/>
              </a:buClr>
              <a:buSzPts val="900"/>
              <a:buChar char="●"/>
              <a:defRPr/>
            </a:lvl7pPr>
            <a:lvl8pPr indent="-279400" lvl="7" marL="3657600" rtl="0">
              <a:spcBef>
                <a:spcPts val="0"/>
              </a:spcBef>
              <a:spcAft>
                <a:spcPts val="0"/>
              </a:spcAft>
              <a:buClr>
                <a:schemeClr val="accent6"/>
              </a:buClr>
              <a:buSzPts val="800"/>
              <a:buChar char="○"/>
              <a:defRPr/>
            </a:lvl8pPr>
            <a:lvl9pPr indent="-279400" lvl="8" marL="4114800" rtl="0">
              <a:spcBef>
                <a:spcPts val="0"/>
              </a:spcBef>
              <a:spcAft>
                <a:spcPts val="0"/>
              </a:spcAft>
              <a:buClr>
                <a:schemeClr val="accent6"/>
              </a:buClr>
              <a:buSzPts val="800"/>
              <a:buChar char="▸"/>
              <a:defRPr/>
            </a:lvl9pPr>
          </a:lstStyle>
          <a:p/>
        </p:txBody>
      </p:sp>
      <p:sp>
        <p:nvSpPr>
          <p:cNvPr id="304" name="Google Shape;304;p40"/>
          <p:cNvSpPr txBox="1"/>
          <p:nvPr>
            <p:ph idx="3" type="body"/>
          </p:nvPr>
        </p:nvSpPr>
        <p:spPr>
          <a:xfrm>
            <a:off x="6282000" y="2862075"/>
            <a:ext cx="2290500" cy="1706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Clr>
                <a:schemeClr val="accent6"/>
              </a:buClr>
              <a:buSzPts val="1200"/>
              <a:buChar char="▹"/>
              <a:defRPr/>
            </a:lvl2pPr>
            <a:lvl3pPr indent="-304800" lvl="2" marL="1371600" rtl="0">
              <a:spcBef>
                <a:spcPts val="0"/>
              </a:spcBef>
              <a:spcAft>
                <a:spcPts val="0"/>
              </a:spcAft>
              <a:buClr>
                <a:schemeClr val="accent6"/>
              </a:buClr>
              <a:buSzPts val="1200"/>
              <a:buChar char="▪"/>
              <a:defRPr/>
            </a:lvl3pPr>
            <a:lvl4pPr indent="-292100" lvl="3" marL="1828800" rtl="0">
              <a:spcBef>
                <a:spcPts val="0"/>
              </a:spcBef>
              <a:spcAft>
                <a:spcPts val="0"/>
              </a:spcAft>
              <a:buClr>
                <a:schemeClr val="accent6"/>
              </a:buClr>
              <a:buSzPts val="1000"/>
              <a:buChar char="□"/>
              <a:defRPr/>
            </a:lvl4pPr>
            <a:lvl5pPr indent="-292100" lvl="4" marL="2286000" rtl="0">
              <a:spcBef>
                <a:spcPts val="0"/>
              </a:spcBef>
              <a:spcAft>
                <a:spcPts val="0"/>
              </a:spcAft>
              <a:buClr>
                <a:schemeClr val="accent6"/>
              </a:buClr>
              <a:buSzPts val="1000"/>
              <a:buChar char="◆"/>
              <a:defRPr/>
            </a:lvl5pPr>
            <a:lvl6pPr indent="-285750" lvl="5" marL="2743200" rtl="0">
              <a:spcBef>
                <a:spcPts val="0"/>
              </a:spcBef>
              <a:spcAft>
                <a:spcPts val="0"/>
              </a:spcAft>
              <a:buClr>
                <a:schemeClr val="accent6"/>
              </a:buClr>
              <a:buSzPts val="900"/>
              <a:buChar char="◇"/>
              <a:defRPr/>
            </a:lvl6pPr>
            <a:lvl7pPr indent="-285750" lvl="6" marL="3200400" rtl="0">
              <a:spcBef>
                <a:spcPts val="0"/>
              </a:spcBef>
              <a:spcAft>
                <a:spcPts val="0"/>
              </a:spcAft>
              <a:buClr>
                <a:schemeClr val="accent6"/>
              </a:buClr>
              <a:buSzPts val="900"/>
              <a:buChar char="●"/>
              <a:defRPr/>
            </a:lvl7pPr>
            <a:lvl8pPr indent="-279400" lvl="7" marL="3657600" rtl="0">
              <a:spcBef>
                <a:spcPts val="0"/>
              </a:spcBef>
              <a:spcAft>
                <a:spcPts val="0"/>
              </a:spcAft>
              <a:buClr>
                <a:schemeClr val="accent6"/>
              </a:buClr>
              <a:buSzPts val="800"/>
              <a:buChar char="○"/>
              <a:defRPr/>
            </a:lvl8pPr>
            <a:lvl9pPr indent="-279400" lvl="8" marL="4114800" rtl="0">
              <a:spcBef>
                <a:spcPts val="0"/>
              </a:spcBef>
              <a:spcAft>
                <a:spcPts val="0"/>
              </a:spcAft>
              <a:buClr>
                <a:schemeClr val="accent6"/>
              </a:buClr>
              <a:buSzPts val="800"/>
              <a:buChar char="▸"/>
              <a:defRPr/>
            </a:lvl9pPr>
          </a:lstStyle>
          <a:p/>
        </p:txBody>
      </p:sp>
      <p:sp>
        <p:nvSpPr>
          <p:cNvPr id="305" name="Google Shape;305;p40"/>
          <p:cNvSpPr txBox="1"/>
          <p:nvPr>
            <p:ph type="title"/>
          </p:nvPr>
        </p:nvSpPr>
        <p:spPr>
          <a:xfrm>
            <a:off x="571500" y="671650"/>
            <a:ext cx="8005500" cy="764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6" name="Google Shape;306;p40"/>
          <p:cNvSpPr txBox="1"/>
          <p:nvPr>
            <p:ph idx="4" type="subTitle"/>
          </p:nvPr>
        </p:nvSpPr>
        <p:spPr>
          <a:xfrm>
            <a:off x="6286500" y="1973650"/>
            <a:ext cx="2290500" cy="137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800"/>
              <a:buNone/>
              <a:defRPr b="0" i="1" sz="800">
                <a:solidFill>
                  <a:schemeClr val="lt1"/>
                </a:solidFill>
              </a:defRPr>
            </a:lvl1pPr>
            <a:lvl2pPr lvl="1" rtl="0" algn="ctr">
              <a:lnSpc>
                <a:spcPct val="100000"/>
              </a:lnSpc>
              <a:spcBef>
                <a:spcPts val="0"/>
              </a:spcBef>
              <a:spcAft>
                <a:spcPts val="0"/>
              </a:spcAft>
              <a:buClr>
                <a:schemeClr val="lt1"/>
              </a:buClr>
              <a:buSzPts val="800"/>
              <a:buNone/>
              <a:defRPr i="1" sz="800">
                <a:solidFill>
                  <a:schemeClr val="lt1"/>
                </a:solidFill>
              </a:defRPr>
            </a:lvl2pPr>
            <a:lvl3pPr lvl="2" rtl="0" algn="ctr">
              <a:lnSpc>
                <a:spcPct val="100000"/>
              </a:lnSpc>
              <a:spcBef>
                <a:spcPts val="0"/>
              </a:spcBef>
              <a:spcAft>
                <a:spcPts val="0"/>
              </a:spcAft>
              <a:buClr>
                <a:schemeClr val="lt1"/>
              </a:buClr>
              <a:buSzPts val="800"/>
              <a:buNone/>
              <a:defRPr i="1" sz="800">
                <a:solidFill>
                  <a:schemeClr val="lt1"/>
                </a:solidFill>
              </a:defRPr>
            </a:lvl3pPr>
            <a:lvl4pPr lvl="3" rtl="0" algn="ctr">
              <a:lnSpc>
                <a:spcPct val="100000"/>
              </a:lnSpc>
              <a:spcBef>
                <a:spcPts val="0"/>
              </a:spcBef>
              <a:spcAft>
                <a:spcPts val="0"/>
              </a:spcAft>
              <a:buClr>
                <a:schemeClr val="lt1"/>
              </a:buClr>
              <a:buSzPts val="800"/>
              <a:buNone/>
              <a:defRPr i="1" sz="800">
                <a:solidFill>
                  <a:schemeClr val="lt1"/>
                </a:solidFill>
              </a:defRPr>
            </a:lvl4pPr>
            <a:lvl5pPr lvl="4" rtl="0" algn="ctr">
              <a:lnSpc>
                <a:spcPct val="100000"/>
              </a:lnSpc>
              <a:spcBef>
                <a:spcPts val="0"/>
              </a:spcBef>
              <a:spcAft>
                <a:spcPts val="0"/>
              </a:spcAft>
              <a:buClr>
                <a:schemeClr val="lt1"/>
              </a:buClr>
              <a:buSzPts val="800"/>
              <a:buNone/>
              <a:defRPr i="1" sz="800">
                <a:solidFill>
                  <a:schemeClr val="lt1"/>
                </a:solidFill>
              </a:defRPr>
            </a:lvl5pPr>
            <a:lvl6pPr lvl="5" rtl="0" algn="ctr">
              <a:lnSpc>
                <a:spcPct val="100000"/>
              </a:lnSpc>
              <a:spcBef>
                <a:spcPts val="0"/>
              </a:spcBef>
              <a:spcAft>
                <a:spcPts val="0"/>
              </a:spcAft>
              <a:buClr>
                <a:schemeClr val="lt1"/>
              </a:buClr>
              <a:buSzPts val="800"/>
              <a:buNone/>
              <a:defRPr i="1" sz="800">
                <a:solidFill>
                  <a:schemeClr val="lt1"/>
                </a:solidFill>
              </a:defRPr>
            </a:lvl6pPr>
            <a:lvl7pPr lvl="6" rtl="0" algn="ctr">
              <a:lnSpc>
                <a:spcPct val="100000"/>
              </a:lnSpc>
              <a:spcBef>
                <a:spcPts val="0"/>
              </a:spcBef>
              <a:spcAft>
                <a:spcPts val="0"/>
              </a:spcAft>
              <a:buClr>
                <a:schemeClr val="lt1"/>
              </a:buClr>
              <a:buSzPts val="900"/>
              <a:buNone/>
              <a:defRPr i="1">
                <a:solidFill>
                  <a:schemeClr val="lt1"/>
                </a:solidFill>
              </a:defRPr>
            </a:lvl7pPr>
            <a:lvl8pPr lvl="7" rtl="0" algn="ctr">
              <a:lnSpc>
                <a:spcPct val="100000"/>
              </a:lnSpc>
              <a:spcBef>
                <a:spcPts val="0"/>
              </a:spcBef>
              <a:spcAft>
                <a:spcPts val="0"/>
              </a:spcAft>
              <a:buClr>
                <a:schemeClr val="lt1"/>
              </a:buClr>
              <a:buSzPts val="800"/>
              <a:buNone/>
              <a:defRPr i="1">
                <a:solidFill>
                  <a:schemeClr val="lt1"/>
                </a:solidFill>
              </a:defRPr>
            </a:lvl8pPr>
            <a:lvl9pPr lvl="8" rtl="0" algn="ctr">
              <a:lnSpc>
                <a:spcPct val="100000"/>
              </a:lnSpc>
              <a:spcBef>
                <a:spcPts val="0"/>
              </a:spcBef>
              <a:spcAft>
                <a:spcPts val="0"/>
              </a:spcAft>
              <a:buClr>
                <a:schemeClr val="lt1"/>
              </a:buClr>
              <a:buSzPts val="800"/>
              <a:buNone/>
              <a:defRPr i="1">
                <a:solidFill>
                  <a:schemeClr val="lt1"/>
                </a:solidFill>
              </a:defRPr>
            </a:lvl9pPr>
          </a:lstStyle>
          <a:p/>
        </p:txBody>
      </p:sp>
      <p:sp>
        <p:nvSpPr>
          <p:cNvPr id="307" name="Google Shape;307;p40"/>
          <p:cNvSpPr txBox="1"/>
          <p:nvPr>
            <p:ph idx="5" type="subTitle"/>
          </p:nvPr>
        </p:nvSpPr>
        <p:spPr>
          <a:xfrm>
            <a:off x="3239250" y="2184147"/>
            <a:ext cx="1143000" cy="1371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1"/>
              </a:buClr>
              <a:buSzPts val="1000"/>
              <a:buNone/>
              <a:defRPr sz="1000">
                <a:solidFill>
                  <a:schemeClr val="lt1"/>
                </a:solidFill>
              </a:defRPr>
            </a:lvl1pPr>
            <a:lvl2pPr lvl="1" rtl="0" algn="ctr">
              <a:lnSpc>
                <a:spcPct val="90000"/>
              </a:lnSpc>
              <a:spcBef>
                <a:spcPts val="0"/>
              </a:spcBef>
              <a:spcAft>
                <a:spcPts val="0"/>
              </a:spcAft>
              <a:buClr>
                <a:schemeClr val="lt1"/>
              </a:buClr>
              <a:buSzPts val="1000"/>
              <a:buNone/>
              <a:defRPr b="1" sz="1000">
                <a:solidFill>
                  <a:schemeClr val="lt1"/>
                </a:solidFill>
              </a:defRPr>
            </a:lvl2pPr>
            <a:lvl3pPr lvl="2" rtl="0" algn="ctr">
              <a:lnSpc>
                <a:spcPct val="90000"/>
              </a:lnSpc>
              <a:spcBef>
                <a:spcPts val="0"/>
              </a:spcBef>
              <a:spcAft>
                <a:spcPts val="0"/>
              </a:spcAft>
              <a:buClr>
                <a:schemeClr val="lt1"/>
              </a:buClr>
              <a:buSzPts val="1000"/>
              <a:buNone/>
              <a:defRPr b="1" sz="1000">
                <a:solidFill>
                  <a:schemeClr val="lt1"/>
                </a:solidFill>
              </a:defRPr>
            </a:lvl3pPr>
            <a:lvl4pPr lvl="3" rtl="0" algn="ctr">
              <a:lnSpc>
                <a:spcPct val="90000"/>
              </a:lnSpc>
              <a:spcBef>
                <a:spcPts val="0"/>
              </a:spcBef>
              <a:spcAft>
                <a:spcPts val="0"/>
              </a:spcAft>
              <a:buClr>
                <a:schemeClr val="lt1"/>
              </a:buClr>
              <a:buSzPts val="1000"/>
              <a:buNone/>
              <a:defRPr b="1" sz="1000">
                <a:solidFill>
                  <a:schemeClr val="lt1"/>
                </a:solidFill>
              </a:defRPr>
            </a:lvl4pPr>
            <a:lvl5pPr lvl="4" rtl="0" algn="ctr">
              <a:lnSpc>
                <a:spcPct val="90000"/>
              </a:lnSpc>
              <a:spcBef>
                <a:spcPts val="0"/>
              </a:spcBef>
              <a:spcAft>
                <a:spcPts val="0"/>
              </a:spcAft>
              <a:buClr>
                <a:schemeClr val="lt1"/>
              </a:buClr>
              <a:buSzPts val="1000"/>
              <a:buNone/>
              <a:defRPr b="1">
                <a:solidFill>
                  <a:schemeClr val="lt1"/>
                </a:solidFill>
              </a:defRPr>
            </a:lvl5pPr>
            <a:lvl6pPr lvl="5" rtl="0" algn="ctr">
              <a:lnSpc>
                <a:spcPct val="90000"/>
              </a:lnSpc>
              <a:spcBef>
                <a:spcPts val="0"/>
              </a:spcBef>
              <a:spcAft>
                <a:spcPts val="0"/>
              </a:spcAft>
              <a:buClr>
                <a:schemeClr val="lt1"/>
              </a:buClr>
              <a:buSzPts val="900"/>
              <a:buNone/>
              <a:defRPr b="1">
                <a:solidFill>
                  <a:schemeClr val="lt1"/>
                </a:solidFill>
              </a:defRPr>
            </a:lvl6pPr>
            <a:lvl7pPr lvl="6" rtl="0" algn="ctr">
              <a:lnSpc>
                <a:spcPct val="90000"/>
              </a:lnSpc>
              <a:spcBef>
                <a:spcPts val="0"/>
              </a:spcBef>
              <a:spcAft>
                <a:spcPts val="0"/>
              </a:spcAft>
              <a:buClr>
                <a:schemeClr val="lt1"/>
              </a:buClr>
              <a:buSzPts val="1000"/>
              <a:buNone/>
              <a:defRPr b="1" sz="1000">
                <a:solidFill>
                  <a:schemeClr val="lt1"/>
                </a:solidFill>
              </a:defRPr>
            </a:lvl7pPr>
            <a:lvl8pPr lvl="7" rtl="0" algn="ctr">
              <a:lnSpc>
                <a:spcPct val="90000"/>
              </a:lnSpc>
              <a:spcBef>
                <a:spcPts val="0"/>
              </a:spcBef>
              <a:spcAft>
                <a:spcPts val="0"/>
              </a:spcAft>
              <a:buClr>
                <a:schemeClr val="lt1"/>
              </a:buClr>
              <a:buSzPts val="1000"/>
              <a:buNone/>
              <a:defRPr b="1" sz="1000">
                <a:solidFill>
                  <a:schemeClr val="lt1"/>
                </a:solidFill>
              </a:defRPr>
            </a:lvl8pPr>
            <a:lvl9pPr lvl="8" rtl="0" algn="ctr">
              <a:lnSpc>
                <a:spcPct val="90000"/>
              </a:lnSpc>
              <a:spcBef>
                <a:spcPts val="0"/>
              </a:spcBef>
              <a:spcAft>
                <a:spcPts val="0"/>
              </a:spcAft>
              <a:buClr>
                <a:schemeClr val="lt1"/>
              </a:buClr>
              <a:buSzPts val="1000"/>
              <a:buNone/>
              <a:defRPr b="1" sz="1000">
                <a:solidFill>
                  <a:schemeClr val="lt1"/>
                </a:solidFill>
              </a:defRPr>
            </a:lvl9pPr>
          </a:lstStyle>
          <a:p/>
        </p:txBody>
      </p:sp>
      <p:sp>
        <p:nvSpPr>
          <p:cNvPr id="308" name="Google Shape;308;p40"/>
          <p:cNvSpPr txBox="1"/>
          <p:nvPr>
            <p:ph idx="6" type="subTitle"/>
          </p:nvPr>
        </p:nvSpPr>
        <p:spPr>
          <a:xfrm>
            <a:off x="6286500" y="2184147"/>
            <a:ext cx="2290500" cy="1371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1"/>
              </a:buClr>
              <a:buSzPts val="1000"/>
              <a:buNone/>
              <a:defRPr sz="1000">
                <a:solidFill>
                  <a:schemeClr val="lt1"/>
                </a:solidFill>
              </a:defRPr>
            </a:lvl1pPr>
            <a:lvl2pPr lvl="1" rtl="0" algn="ctr">
              <a:lnSpc>
                <a:spcPct val="90000"/>
              </a:lnSpc>
              <a:spcBef>
                <a:spcPts val="0"/>
              </a:spcBef>
              <a:spcAft>
                <a:spcPts val="0"/>
              </a:spcAft>
              <a:buClr>
                <a:schemeClr val="lt1"/>
              </a:buClr>
              <a:buSzPts val="1000"/>
              <a:buNone/>
              <a:defRPr b="1" sz="1000">
                <a:solidFill>
                  <a:schemeClr val="lt1"/>
                </a:solidFill>
              </a:defRPr>
            </a:lvl2pPr>
            <a:lvl3pPr lvl="2" rtl="0" algn="ctr">
              <a:lnSpc>
                <a:spcPct val="90000"/>
              </a:lnSpc>
              <a:spcBef>
                <a:spcPts val="0"/>
              </a:spcBef>
              <a:spcAft>
                <a:spcPts val="0"/>
              </a:spcAft>
              <a:buClr>
                <a:schemeClr val="lt1"/>
              </a:buClr>
              <a:buSzPts val="1000"/>
              <a:buNone/>
              <a:defRPr b="1" sz="1000">
                <a:solidFill>
                  <a:schemeClr val="lt1"/>
                </a:solidFill>
              </a:defRPr>
            </a:lvl3pPr>
            <a:lvl4pPr lvl="3" rtl="0" algn="ctr">
              <a:lnSpc>
                <a:spcPct val="90000"/>
              </a:lnSpc>
              <a:spcBef>
                <a:spcPts val="0"/>
              </a:spcBef>
              <a:spcAft>
                <a:spcPts val="0"/>
              </a:spcAft>
              <a:buClr>
                <a:schemeClr val="lt1"/>
              </a:buClr>
              <a:buSzPts val="1000"/>
              <a:buNone/>
              <a:defRPr b="1" sz="1000">
                <a:solidFill>
                  <a:schemeClr val="lt1"/>
                </a:solidFill>
              </a:defRPr>
            </a:lvl4pPr>
            <a:lvl5pPr lvl="4" rtl="0" algn="ctr">
              <a:lnSpc>
                <a:spcPct val="90000"/>
              </a:lnSpc>
              <a:spcBef>
                <a:spcPts val="0"/>
              </a:spcBef>
              <a:spcAft>
                <a:spcPts val="0"/>
              </a:spcAft>
              <a:buClr>
                <a:schemeClr val="lt1"/>
              </a:buClr>
              <a:buSzPts val="1000"/>
              <a:buNone/>
              <a:defRPr b="1">
                <a:solidFill>
                  <a:schemeClr val="lt1"/>
                </a:solidFill>
              </a:defRPr>
            </a:lvl5pPr>
            <a:lvl6pPr lvl="5" rtl="0" algn="ctr">
              <a:lnSpc>
                <a:spcPct val="90000"/>
              </a:lnSpc>
              <a:spcBef>
                <a:spcPts val="0"/>
              </a:spcBef>
              <a:spcAft>
                <a:spcPts val="0"/>
              </a:spcAft>
              <a:buClr>
                <a:schemeClr val="lt1"/>
              </a:buClr>
              <a:buSzPts val="900"/>
              <a:buNone/>
              <a:defRPr b="1">
                <a:solidFill>
                  <a:schemeClr val="lt1"/>
                </a:solidFill>
              </a:defRPr>
            </a:lvl6pPr>
            <a:lvl7pPr lvl="6" rtl="0" algn="ctr">
              <a:lnSpc>
                <a:spcPct val="90000"/>
              </a:lnSpc>
              <a:spcBef>
                <a:spcPts val="0"/>
              </a:spcBef>
              <a:spcAft>
                <a:spcPts val="0"/>
              </a:spcAft>
              <a:buClr>
                <a:schemeClr val="lt1"/>
              </a:buClr>
              <a:buSzPts val="1000"/>
              <a:buNone/>
              <a:defRPr b="1" sz="1000">
                <a:solidFill>
                  <a:schemeClr val="lt1"/>
                </a:solidFill>
              </a:defRPr>
            </a:lvl7pPr>
            <a:lvl8pPr lvl="7" rtl="0" algn="ctr">
              <a:lnSpc>
                <a:spcPct val="90000"/>
              </a:lnSpc>
              <a:spcBef>
                <a:spcPts val="0"/>
              </a:spcBef>
              <a:spcAft>
                <a:spcPts val="0"/>
              </a:spcAft>
              <a:buClr>
                <a:schemeClr val="lt1"/>
              </a:buClr>
              <a:buSzPts val="1000"/>
              <a:buNone/>
              <a:defRPr b="1" sz="1000">
                <a:solidFill>
                  <a:schemeClr val="lt1"/>
                </a:solidFill>
              </a:defRPr>
            </a:lvl8pPr>
            <a:lvl9pPr lvl="8" rtl="0" algn="ctr">
              <a:lnSpc>
                <a:spcPct val="90000"/>
              </a:lnSpc>
              <a:spcBef>
                <a:spcPts val="0"/>
              </a:spcBef>
              <a:spcAft>
                <a:spcPts val="0"/>
              </a:spcAft>
              <a:buClr>
                <a:schemeClr val="lt1"/>
              </a:buClr>
              <a:buSzPts val="1000"/>
              <a:buNone/>
              <a:defRPr b="1" sz="1000">
                <a:solidFill>
                  <a:schemeClr val="lt1"/>
                </a:solidFill>
              </a:defRPr>
            </a:lvl9pPr>
          </a:lstStyle>
          <a:p/>
        </p:txBody>
      </p:sp>
      <p:sp>
        <p:nvSpPr>
          <p:cNvPr id="309" name="Google Shape;309;p40"/>
          <p:cNvSpPr txBox="1"/>
          <p:nvPr>
            <p:ph idx="7" type="subTitle"/>
          </p:nvPr>
        </p:nvSpPr>
        <p:spPr>
          <a:xfrm>
            <a:off x="4762875" y="2184149"/>
            <a:ext cx="1143000" cy="1371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1"/>
              </a:buClr>
              <a:buSzPts val="1000"/>
              <a:buNone/>
              <a:defRPr sz="1000">
                <a:solidFill>
                  <a:schemeClr val="lt1"/>
                </a:solidFill>
              </a:defRPr>
            </a:lvl1pPr>
            <a:lvl2pPr lvl="1" rtl="0" algn="ctr">
              <a:lnSpc>
                <a:spcPct val="90000"/>
              </a:lnSpc>
              <a:spcBef>
                <a:spcPts val="0"/>
              </a:spcBef>
              <a:spcAft>
                <a:spcPts val="0"/>
              </a:spcAft>
              <a:buClr>
                <a:schemeClr val="lt1"/>
              </a:buClr>
              <a:buSzPts val="1000"/>
              <a:buNone/>
              <a:defRPr b="1" sz="1000">
                <a:solidFill>
                  <a:schemeClr val="lt1"/>
                </a:solidFill>
              </a:defRPr>
            </a:lvl2pPr>
            <a:lvl3pPr lvl="2" rtl="0" algn="ctr">
              <a:lnSpc>
                <a:spcPct val="90000"/>
              </a:lnSpc>
              <a:spcBef>
                <a:spcPts val="0"/>
              </a:spcBef>
              <a:spcAft>
                <a:spcPts val="0"/>
              </a:spcAft>
              <a:buClr>
                <a:schemeClr val="lt1"/>
              </a:buClr>
              <a:buSzPts val="1000"/>
              <a:buNone/>
              <a:defRPr b="1" sz="1000">
                <a:solidFill>
                  <a:schemeClr val="lt1"/>
                </a:solidFill>
              </a:defRPr>
            </a:lvl3pPr>
            <a:lvl4pPr lvl="3" rtl="0" algn="ctr">
              <a:lnSpc>
                <a:spcPct val="90000"/>
              </a:lnSpc>
              <a:spcBef>
                <a:spcPts val="0"/>
              </a:spcBef>
              <a:spcAft>
                <a:spcPts val="0"/>
              </a:spcAft>
              <a:buClr>
                <a:schemeClr val="lt1"/>
              </a:buClr>
              <a:buSzPts val="1000"/>
              <a:buNone/>
              <a:defRPr b="1" sz="1000">
                <a:solidFill>
                  <a:schemeClr val="lt1"/>
                </a:solidFill>
              </a:defRPr>
            </a:lvl4pPr>
            <a:lvl5pPr lvl="4" rtl="0" algn="ctr">
              <a:lnSpc>
                <a:spcPct val="90000"/>
              </a:lnSpc>
              <a:spcBef>
                <a:spcPts val="0"/>
              </a:spcBef>
              <a:spcAft>
                <a:spcPts val="0"/>
              </a:spcAft>
              <a:buClr>
                <a:schemeClr val="lt1"/>
              </a:buClr>
              <a:buSzPts val="1000"/>
              <a:buNone/>
              <a:defRPr b="1">
                <a:solidFill>
                  <a:schemeClr val="lt1"/>
                </a:solidFill>
              </a:defRPr>
            </a:lvl5pPr>
            <a:lvl6pPr lvl="5" rtl="0" algn="ctr">
              <a:lnSpc>
                <a:spcPct val="90000"/>
              </a:lnSpc>
              <a:spcBef>
                <a:spcPts val="0"/>
              </a:spcBef>
              <a:spcAft>
                <a:spcPts val="0"/>
              </a:spcAft>
              <a:buClr>
                <a:schemeClr val="lt1"/>
              </a:buClr>
              <a:buSzPts val="900"/>
              <a:buNone/>
              <a:defRPr b="1">
                <a:solidFill>
                  <a:schemeClr val="lt1"/>
                </a:solidFill>
              </a:defRPr>
            </a:lvl6pPr>
            <a:lvl7pPr lvl="6" rtl="0" algn="ctr">
              <a:lnSpc>
                <a:spcPct val="90000"/>
              </a:lnSpc>
              <a:spcBef>
                <a:spcPts val="0"/>
              </a:spcBef>
              <a:spcAft>
                <a:spcPts val="0"/>
              </a:spcAft>
              <a:buClr>
                <a:schemeClr val="lt1"/>
              </a:buClr>
              <a:buSzPts val="1000"/>
              <a:buNone/>
              <a:defRPr b="1" sz="1000">
                <a:solidFill>
                  <a:schemeClr val="lt1"/>
                </a:solidFill>
              </a:defRPr>
            </a:lvl7pPr>
            <a:lvl8pPr lvl="7" rtl="0" algn="ctr">
              <a:lnSpc>
                <a:spcPct val="90000"/>
              </a:lnSpc>
              <a:spcBef>
                <a:spcPts val="0"/>
              </a:spcBef>
              <a:spcAft>
                <a:spcPts val="0"/>
              </a:spcAft>
              <a:buClr>
                <a:schemeClr val="lt1"/>
              </a:buClr>
              <a:buSzPts val="1000"/>
              <a:buNone/>
              <a:defRPr b="1" sz="1000">
                <a:solidFill>
                  <a:schemeClr val="lt1"/>
                </a:solidFill>
              </a:defRPr>
            </a:lvl8pPr>
            <a:lvl9pPr lvl="8" rtl="0" algn="ctr">
              <a:lnSpc>
                <a:spcPct val="90000"/>
              </a:lnSpc>
              <a:spcBef>
                <a:spcPts val="0"/>
              </a:spcBef>
              <a:spcAft>
                <a:spcPts val="0"/>
              </a:spcAft>
              <a:buClr>
                <a:schemeClr val="lt1"/>
              </a:buClr>
              <a:buSzPts val="1000"/>
              <a:buNone/>
              <a:defRPr b="1" sz="1000">
                <a:solidFill>
                  <a:schemeClr val="lt1"/>
                </a:solidFill>
              </a:defRPr>
            </a:lvl9pPr>
          </a:lstStyle>
          <a:p/>
        </p:txBody>
      </p:sp>
      <p:sp>
        <p:nvSpPr>
          <p:cNvPr id="310" name="Google Shape;310;p40"/>
          <p:cNvSpPr txBox="1"/>
          <p:nvPr>
            <p:ph idx="8"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3"/>
              </a:buClr>
              <a:buSzPts val="2800"/>
              <a:buNone/>
              <a:defRPr sz="2800">
                <a:solidFill>
                  <a:schemeClr val="accent3"/>
                </a:solidFill>
              </a:defRPr>
            </a:lvl2pPr>
            <a:lvl3pPr lvl="2" rtl="0" algn="ctr">
              <a:lnSpc>
                <a:spcPct val="100000"/>
              </a:lnSpc>
              <a:spcBef>
                <a:spcPts val="0"/>
              </a:spcBef>
              <a:spcAft>
                <a:spcPts val="0"/>
              </a:spcAft>
              <a:buClr>
                <a:schemeClr val="accent3"/>
              </a:buClr>
              <a:buSzPts val="2800"/>
              <a:buNone/>
              <a:defRPr sz="2800">
                <a:solidFill>
                  <a:schemeClr val="accent3"/>
                </a:solidFill>
              </a:defRPr>
            </a:lvl3pPr>
            <a:lvl4pPr lvl="3" rtl="0" algn="ctr">
              <a:lnSpc>
                <a:spcPct val="100000"/>
              </a:lnSpc>
              <a:spcBef>
                <a:spcPts val="0"/>
              </a:spcBef>
              <a:spcAft>
                <a:spcPts val="0"/>
              </a:spcAft>
              <a:buClr>
                <a:schemeClr val="accent3"/>
              </a:buClr>
              <a:buSzPts val="2800"/>
              <a:buNone/>
              <a:defRPr sz="2800">
                <a:solidFill>
                  <a:schemeClr val="accent3"/>
                </a:solidFill>
              </a:defRPr>
            </a:lvl4pPr>
            <a:lvl5pPr lvl="4" rtl="0" algn="ctr">
              <a:lnSpc>
                <a:spcPct val="100000"/>
              </a:lnSpc>
              <a:spcBef>
                <a:spcPts val="0"/>
              </a:spcBef>
              <a:spcAft>
                <a:spcPts val="0"/>
              </a:spcAft>
              <a:buClr>
                <a:schemeClr val="accent3"/>
              </a:buClr>
              <a:buSzPts val="2800"/>
              <a:buNone/>
              <a:defRPr sz="2800">
                <a:solidFill>
                  <a:schemeClr val="accent3"/>
                </a:solidFill>
              </a:defRPr>
            </a:lvl5pPr>
            <a:lvl6pPr lvl="5" rtl="0" algn="ctr">
              <a:lnSpc>
                <a:spcPct val="100000"/>
              </a:lnSpc>
              <a:spcBef>
                <a:spcPts val="0"/>
              </a:spcBef>
              <a:spcAft>
                <a:spcPts val="0"/>
              </a:spcAft>
              <a:buClr>
                <a:schemeClr val="accent3"/>
              </a:buClr>
              <a:buSzPts val="2800"/>
              <a:buNone/>
              <a:defRPr sz="2800">
                <a:solidFill>
                  <a:schemeClr val="accent3"/>
                </a:solidFill>
              </a:defRPr>
            </a:lvl6pPr>
            <a:lvl7pPr lvl="6" rtl="0" algn="ctr">
              <a:lnSpc>
                <a:spcPct val="100000"/>
              </a:lnSpc>
              <a:spcBef>
                <a:spcPts val="0"/>
              </a:spcBef>
              <a:spcAft>
                <a:spcPts val="0"/>
              </a:spcAft>
              <a:buClr>
                <a:schemeClr val="accent3"/>
              </a:buClr>
              <a:buSzPts val="2800"/>
              <a:buNone/>
              <a:defRPr sz="2800">
                <a:solidFill>
                  <a:schemeClr val="accent3"/>
                </a:solidFill>
              </a:defRPr>
            </a:lvl7pPr>
            <a:lvl8pPr lvl="7" rtl="0" algn="ctr">
              <a:lnSpc>
                <a:spcPct val="100000"/>
              </a:lnSpc>
              <a:spcBef>
                <a:spcPts val="0"/>
              </a:spcBef>
              <a:spcAft>
                <a:spcPts val="0"/>
              </a:spcAft>
              <a:buClr>
                <a:schemeClr val="accent3"/>
              </a:buClr>
              <a:buSzPts val="2800"/>
              <a:buNone/>
              <a:defRPr sz="2800">
                <a:solidFill>
                  <a:schemeClr val="accent3"/>
                </a:solidFill>
              </a:defRPr>
            </a:lvl8pPr>
            <a:lvl9pPr lvl="8" rtl="0" algn="ctr">
              <a:lnSpc>
                <a:spcPct val="100000"/>
              </a:lnSpc>
              <a:spcBef>
                <a:spcPts val="0"/>
              </a:spcBef>
              <a:spcAft>
                <a:spcPts val="0"/>
              </a:spcAft>
              <a:buClr>
                <a:schemeClr val="accent3"/>
              </a:buClr>
              <a:buSzPts val="2800"/>
              <a:buNone/>
              <a:defRPr sz="2800">
                <a:solidFill>
                  <a:schemeClr val="accent3"/>
                </a:solidFill>
              </a:defRPr>
            </a:lvl9pPr>
          </a:lstStyle>
          <a:p/>
        </p:txBody>
      </p:sp>
      <p:sp>
        <p:nvSpPr>
          <p:cNvPr id="311" name="Google Shape;311;p40"/>
          <p:cNvSpPr txBox="1"/>
          <p:nvPr>
            <p:ph idx="9" type="subTitle"/>
          </p:nvPr>
        </p:nvSpPr>
        <p:spPr>
          <a:xfrm>
            <a:off x="3239250" y="1973650"/>
            <a:ext cx="1143000" cy="137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800"/>
              <a:buNone/>
              <a:defRPr b="0" i="1" sz="800">
                <a:solidFill>
                  <a:schemeClr val="lt1"/>
                </a:solidFill>
              </a:defRPr>
            </a:lvl1pPr>
            <a:lvl2pPr lvl="1" rtl="0" algn="ctr">
              <a:lnSpc>
                <a:spcPct val="100000"/>
              </a:lnSpc>
              <a:spcBef>
                <a:spcPts val="0"/>
              </a:spcBef>
              <a:spcAft>
                <a:spcPts val="0"/>
              </a:spcAft>
              <a:buClr>
                <a:schemeClr val="lt1"/>
              </a:buClr>
              <a:buSzPts val="800"/>
              <a:buNone/>
              <a:defRPr i="1" sz="800">
                <a:solidFill>
                  <a:schemeClr val="lt1"/>
                </a:solidFill>
              </a:defRPr>
            </a:lvl2pPr>
            <a:lvl3pPr lvl="2" rtl="0" algn="ctr">
              <a:lnSpc>
                <a:spcPct val="100000"/>
              </a:lnSpc>
              <a:spcBef>
                <a:spcPts val="0"/>
              </a:spcBef>
              <a:spcAft>
                <a:spcPts val="0"/>
              </a:spcAft>
              <a:buClr>
                <a:schemeClr val="lt1"/>
              </a:buClr>
              <a:buSzPts val="800"/>
              <a:buNone/>
              <a:defRPr i="1" sz="800">
                <a:solidFill>
                  <a:schemeClr val="lt1"/>
                </a:solidFill>
              </a:defRPr>
            </a:lvl3pPr>
            <a:lvl4pPr lvl="3" rtl="0" algn="ctr">
              <a:lnSpc>
                <a:spcPct val="100000"/>
              </a:lnSpc>
              <a:spcBef>
                <a:spcPts val="0"/>
              </a:spcBef>
              <a:spcAft>
                <a:spcPts val="0"/>
              </a:spcAft>
              <a:buClr>
                <a:schemeClr val="lt1"/>
              </a:buClr>
              <a:buSzPts val="800"/>
              <a:buNone/>
              <a:defRPr i="1" sz="800">
                <a:solidFill>
                  <a:schemeClr val="lt1"/>
                </a:solidFill>
              </a:defRPr>
            </a:lvl4pPr>
            <a:lvl5pPr lvl="4" rtl="0" algn="ctr">
              <a:lnSpc>
                <a:spcPct val="100000"/>
              </a:lnSpc>
              <a:spcBef>
                <a:spcPts val="0"/>
              </a:spcBef>
              <a:spcAft>
                <a:spcPts val="0"/>
              </a:spcAft>
              <a:buClr>
                <a:schemeClr val="lt1"/>
              </a:buClr>
              <a:buSzPts val="800"/>
              <a:buNone/>
              <a:defRPr i="1" sz="800">
                <a:solidFill>
                  <a:schemeClr val="lt1"/>
                </a:solidFill>
              </a:defRPr>
            </a:lvl5pPr>
            <a:lvl6pPr lvl="5" rtl="0" algn="ctr">
              <a:lnSpc>
                <a:spcPct val="100000"/>
              </a:lnSpc>
              <a:spcBef>
                <a:spcPts val="0"/>
              </a:spcBef>
              <a:spcAft>
                <a:spcPts val="0"/>
              </a:spcAft>
              <a:buClr>
                <a:schemeClr val="lt1"/>
              </a:buClr>
              <a:buSzPts val="800"/>
              <a:buNone/>
              <a:defRPr i="1" sz="800">
                <a:solidFill>
                  <a:schemeClr val="lt1"/>
                </a:solidFill>
              </a:defRPr>
            </a:lvl6pPr>
            <a:lvl7pPr lvl="6" rtl="0" algn="ctr">
              <a:lnSpc>
                <a:spcPct val="100000"/>
              </a:lnSpc>
              <a:spcBef>
                <a:spcPts val="0"/>
              </a:spcBef>
              <a:spcAft>
                <a:spcPts val="0"/>
              </a:spcAft>
              <a:buClr>
                <a:schemeClr val="lt1"/>
              </a:buClr>
              <a:buSzPts val="900"/>
              <a:buNone/>
              <a:defRPr i="1">
                <a:solidFill>
                  <a:schemeClr val="lt1"/>
                </a:solidFill>
              </a:defRPr>
            </a:lvl7pPr>
            <a:lvl8pPr lvl="7" rtl="0" algn="ctr">
              <a:lnSpc>
                <a:spcPct val="100000"/>
              </a:lnSpc>
              <a:spcBef>
                <a:spcPts val="0"/>
              </a:spcBef>
              <a:spcAft>
                <a:spcPts val="0"/>
              </a:spcAft>
              <a:buClr>
                <a:schemeClr val="lt1"/>
              </a:buClr>
              <a:buSzPts val="800"/>
              <a:buNone/>
              <a:defRPr i="1">
                <a:solidFill>
                  <a:schemeClr val="lt1"/>
                </a:solidFill>
              </a:defRPr>
            </a:lvl8pPr>
            <a:lvl9pPr lvl="8" rtl="0" algn="ctr">
              <a:lnSpc>
                <a:spcPct val="100000"/>
              </a:lnSpc>
              <a:spcBef>
                <a:spcPts val="0"/>
              </a:spcBef>
              <a:spcAft>
                <a:spcPts val="0"/>
              </a:spcAft>
              <a:buClr>
                <a:schemeClr val="lt1"/>
              </a:buClr>
              <a:buSzPts val="800"/>
              <a:buNone/>
              <a:defRPr i="1">
                <a:solidFill>
                  <a:schemeClr val="lt1"/>
                </a:solidFill>
              </a:defRPr>
            </a:lvl9pPr>
          </a:lstStyle>
          <a:p/>
        </p:txBody>
      </p:sp>
      <p:sp>
        <p:nvSpPr>
          <p:cNvPr id="312" name="Google Shape;312;p40"/>
          <p:cNvSpPr txBox="1"/>
          <p:nvPr>
            <p:ph idx="13" type="subTitle"/>
          </p:nvPr>
        </p:nvSpPr>
        <p:spPr>
          <a:xfrm>
            <a:off x="4762875" y="1973650"/>
            <a:ext cx="1143000" cy="137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800"/>
              <a:buNone/>
              <a:defRPr b="0" i="1" sz="800">
                <a:solidFill>
                  <a:schemeClr val="lt1"/>
                </a:solidFill>
              </a:defRPr>
            </a:lvl1pPr>
            <a:lvl2pPr lvl="1" rtl="0" algn="ctr">
              <a:lnSpc>
                <a:spcPct val="100000"/>
              </a:lnSpc>
              <a:spcBef>
                <a:spcPts val="0"/>
              </a:spcBef>
              <a:spcAft>
                <a:spcPts val="0"/>
              </a:spcAft>
              <a:buClr>
                <a:schemeClr val="lt1"/>
              </a:buClr>
              <a:buSzPts val="800"/>
              <a:buNone/>
              <a:defRPr i="1" sz="800">
                <a:solidFill>
                  <a:schemeClr val="lt1"/>
                </a:solidFill>
              </a:defRPr>
            </a:lvl2pPr>
            <a:lvl3pPr lvl="2" rtl="0" algn="ctr">
              <a:lnSpc>
                <a:spcPct val="100000"/>
              </a:lnSpc>
              <a:spcBef>
                <a:spcPts val="0"/>
              </a:spcBef>
              <a:spcAft>
                <a:spcPts val="0"/>
              </a:spcAft>
              <a:buClr>
                <a:schemeClr val="lt1"/>
              </a:buClr>
              <a:buSzPts val="800"/>
              <a:buNone/>
              <a:defRPr i="1" sz="800">
                <a:solidFill>
                  <a:schemeClr val="lt1"/>
                </a:solidFill>
              </a:defRPr>
            </a:lvl3pPr>
            <a:lvl4pPr lvl="3" rtl="0" algn="ctr">
              <a:lnSpc>
                <a:spcPct val="100000"/>
              </a:lnSpc>
              <a:spcBef>
                <a:spcPts val="0"/>
              </a:spcBef>
              <a:spcAft>
                <a:spcPts val="0"/>
              </a:spcAft>
              <a:buClr>
                <a:schemeClr val="lt1"/>
              </a:buClr>
              <a:buSzPts val="800"/>
              <a:buNone/>
              <a:defRPr i="1" sz="800">
                <a:solidFill>
                  <a:schemeClr val="lt1"/>
                </a:solidFill>
              </a:defRPr>
            </a:lvl4pPr>
            <a:lvl5pPr lvl="4" rtl="0" algn="ctr">
              <a:lnSpc>
                <a:spcPct val="100000"/>
              </a:lnSpc>
              <a:spcBef>
                <a:spcPts val="0"/>
              </a:spcBef>
              <a:spcAft>
                <a:spcPts val="0"/>
              </a:spcAft>
              <a:buClr>
                <a:schemeClr val="lt1"/>
              </a:buClr>
              <a:buSzPts val="800"/>
              <a:buNone/>
              <a:defRPr i="1" sz="800">
                <a:solidFill>
                  <a:schemeClr val="lt1"/>
                </a:solidFill>
              </a:defRPr>
            </a:lvl5pPr>
            <a:lvl6pPr lvl="5" rtl="0" algn="ctr">
              <a:lnSpc>
                <a:spcPct val="100000"/>
              </a:lnSpc>
              <a:spcBef>
                <a:spcPts val="0"/>
              </a:spcBef>
              <a:spcAft>
                <a:spcPts val="0"/>
              </a:spcAft>
              <a:buClr>
                <a:schemeClr val="lt1"/>
              </a:buClr>
              <a:buSzPts val="800"/>
              <a:buNone/>
              <a:defRPr i="1" sz="800">
                <a:solidFill>
                  <a:schemeClr val="lt1"/>
                </a:solidFill>
              </a:defRPr>
            </a:lvl6pPr>
            <a:lvl7pPr lvl="6" rtl="0" algn="ctr">
              <a:lnSpc>
                <a:spcPct val="100000"/>
              </a:lnSpc>
              <a:spcBef>
                <a:spcPts val="0"/>
              </a:spcBef>
              <a:spcAft>
                <a:spcPts val="0"/>
              </a:spcAft>
              <a:buClr>
                <a:schemeClr val="lt1"/>
              </a:buClr>
              <a:buSzPts val="900"/>
              <a:buNone/>
              <a:defRPr i="1">
                <a:solidFill>
                  <a:schemeClr val="lt1"/>
                </a:solidFill>
              </a:defRPr>
            </a:lvl7pPr>
            <a:lvl8pPr lvl="7" rtl="0" algn="ctr">
              <a:lnSpc>
                <a:spcPct val="100000"/>
              </a:lnSpc>
              <a:spcBef>
                <a:spcPts val="0"/>
              </a:spcBef>
              <a:spcAft>
                <a:spcPts val="0"/>
              </a:spcAft>
              <a:buClr>
                <a:schemeClr val="lt1"/>
              </a:buClr>
              <a:buSzPts val="800"/>
              <a:buNone/>
              <a:defRPr i="1">
                <a:solidFill>
                  <a:schemeClr val="lt1"/>
                </a:solidFill>
              </a:defRPr>
            </a:lvl8pPr>
            <a:lvl9pPr lvl="8" rtl="0" algn="ctr">
              <a:lnSpc>
                <a:spcPct val="100000"/>
              </a:lnSpc>
              <a:spcBef>
                <a:spcPts val="0"/>
              </a:spcBef>
              <a:spcAft>
                <a:spcPts val="0"/>
              </a:spcAft>
              <a:buClr>
                <a:schemeClr val="lt1"/>
              </a:buClr>
              <a:buSzPts val="800"/>
              <a:buNone/>
              <a:defRPr i="1">
                <a:solidFill>
                  <a:schemeClr val="lt1"/>
                </a:solidFill>
              </a:defRPr>
            </a:lvl9pPr>
          </a:lstStyle>
          <a:p/>
        </p:txBody>
      </p:sp>
      <p:pic>
        <p:nvPicPr>
          <p:cNvPr id="313" name="Google Shape;313;p40"/>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314" name="Google Shape;314;p40"/>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latin typeface="Proxima Nova Semibold"/>
                <a:ea typeface="Proxima Nova Semibold"/>
                <a:cs typeface="Proxima Nova Semibold"/>
                <a:sym typeface="Proxima Nova Semibold"/>
              </a:defRPr>
            </a:lvl1pPr>
            <a:lvl2pPr lvl="1" rtl="0" algn="ctr">
              <a:buNone/>
              <a:defRPr>
                <a:latin typeface="Proxima Nova Semibold"/>
                <a:ea typeface="Proxima Nova Semibold"/>
                <a:cs typeface="Proxima Nova Semibold"/>
                <a:sym typeface="Proxima Nova Semibold"/>
              </a:defRPr>
            </a:lvl2pPr>
            <a:lvl3pPr lvl="2" rtl="0" algn="ctr">
              <a:buNone/>
              <a:defRPr>
                <a:latin typeface="Proxima Nova Semibold"/>
                <a:ea typeface="Proxima Nova Semibold"/>
                <a:cs typeface="Proxima Nova Semibold"/>
                <a:sym typeface="Proxima Nova Semibold"/>
              </a:defRPr>
            </a:lvl3pPr>
            <a:lvl4pPr lvl="3" rtl="0" algn="ctr">
              <a:buNone/>
              <a:defRPr>
                <a:latin typeface="Proxima Nova Semibold"/>
                <a:ea typeface="Proxima Nova Semibold"/>
                <a:cs typeface="Proxima Nova Semibold"/>
                <a:sym typeface="Proxima Nova Semibold"/>
              </a:defRPr>
            </a:lvl4pPr>
            <a:lvl5pPr lvl="4" rtl="0" algn="ctr">
              <a:buNone/>
              <a:defRPr>
                <a:latin typeface="Proxima Nova Semibold"/>
                <a:ea typeface="Proxima Nova Semibold"/>
                <a:cs typeface="Proxima Nova Semibold"/>
                <a:sym typeface="Proxima Nova Semibold"/>
              </a:defRPr>
            </a:lvl5pPr>
            <a:lvl6pPr lvl="5" rtl="0" algn="ctr">
              <a:buNone/>
              <a:defRPr>
                <a:latin typeface="Proxima Nova Semibold"/>
                <a:ea typeface="Proxima Nova Semibold"/>
                <a:cs typeface="Proxima Nova Semibold"/>
                <a:sym typeface="Proxima Nova Semibold"/>
              </a:defRPr>
            </a:lvl6pPr>
            <a:lvl7pPr lvl="6" rtl="0" algn="ctr">
              <a:buNone/>
              <a:defRPr>
                <a:latin typeface="Proxima Nova Semibold"/>
                <a:ea typeface="Proxima Nova Semibold"/>
                <a:cs typeface="Proxima Nova Semibold"/>
                <a:sym typeface="Proxima Nova Semibold"/>
              </a:defRPr>
            </a:lvl7pPr>
            <a:lvl8pPr lvl="7" rtl="0" algn="ctr">
              <a:buNone/>
              <a:defRPr>
                <a:latin typeface="Proxima Nova Semibold"/>
                <a:ea typeface="Proxima Nova Semibold"/>
                <a:cs typeface="Proxima Nova Semibold"/>
                <a:sym typeface="Proxima Nova Semibold"/>
              </a:defRPr>
            </a:lvl8pPr>
            <a:lvl9pPr lvl="8" rtl="0" algn="ctr">
              <a:buNone/>
              <a:defRPr>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315" name="Google Shape;315;p40"/>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 Horizontal">
  <p:cSld name="ONE_COLUMN_TEXT_2_1_2_1">
    <p:spTree>
      <p:nvGrpSpPr>
        <p:cNvPr id="316" name="Shape 316"/>
        <p:cNvGrpSpPr/>
        <p:nvPr/>
      </p:nvGrpSpPr>
      <p:grpSpPr>
        <a:xfrm>
          <a:off x="0" y="0"/>
          <a:ext cx="0" cy="0"/>
          <a:chOff x="0" y="0"/>
          <a:chExt cx="0" cy="0"/>
        </a:xfrm>
      </p:grpSpPr>
      <p:pic>
        <p:nvPicPr>
          <p:cNvPr id="317" name="Google Shape;317;p41"/>
          <p:cNvPicPr preferRelativeResize="0"/>
          <p:nvPr/>
        </p:nvPicPr>
        <p:blipFill>
          <a:blip r:embed="rId2">
            <a:alphaModFix/>
          </a:blip>
          <a:stretch>
            <a:fillRect/>
          </a:stretch>
        </p:blipFill>
        <p:spPr>
          <a:xfrm>
            <a:off x="0" y="0"/>
            <a:ext cx="9144003" cy="5143501"/>
          </a:xfrm>
          <a:prstGeom prst="rect">
            <a:avLst/>
          </a:prstGeom>
          <a:noFill/>
          <a:ln>
            <a:noFill/>
          </a:ln>
        </p:spPr>
      </p:pic>
      <p:sp>
        <p:nvSpPr>
          <p:cNvPr id="318" name="Google Shape;318;p41"/>
          <p:cNvSpPr txBox="1"/>
          <p:nvPr>
            <p:ph type="title"/>
          </p:nvPr>
        </p:nvSpPr>
        <p:spPr>
          <a:xfrm>
            <a:off x="571500" y="671650"/>
            <a:ext cx="8005500" cy="457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9" name="Google Shape;319;p41"/>
          <p:cNvSpPr txBox="1"/>
          <p:nvPr>
            <p:ph idx="1"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3"/>
              </a:buClr>
              <a:buSzPts val="2800"/>
              <a:buNone/>
              <a:defRPr sz="2800">
                <a:solidFill>
                  <a:schemeClr val="accent3"/>
                </a:solidFill>
              </a:defRPr>
            </a:lvl2pPr>
            <a:lvl3pPr lvl="2" rtl="0" algn="ctr">
              <a:lnSpc>
                <a:spcPct val="100000"/>
              </a:lnSpc>
              <a:spcBef>
                <a:spcPts val="0"/>
              </a:spcBef>
              <a:spcAft>
                <a:spcPts val="0"/>
              </a:spcAft>
              <a:buClr>
                <a:schemeClr val="accent3"/>
              </a:buClr>
              <a:buSzPts val="2800"/>
              <a:buNone/>
              <a:defRPr sz="2800">
                <a:solidFill>
                  <a:schemeClr val="accent3"/>
                </a:solidFill>
              </a:defRPr>
            </a:lvl3pPr>
            <a:lvl4pPr lvl="3" rtl="0" algn="ctr">
              <a:lnSpc>
                <a:spcPct val="100000"/>
              </a:lnSpc>
              <a:spcBef>
                <a:spcPts val="0"/>
              </a:spcBef>
              <a:spcAft>
                <a:spcPts val="0"/>
              </a:spcAft>
              <a:buClr>
                <a:schemeClr val="accent3"/>
              </a:buClr>
              <a:buSzPts val="2800"/>
              <a:buNone/>
              <a:defRPr sz="2800">
                <a:solidFill>
                  <a:schemeClr val="accent3"/>
                </a:solidFill>
              </a:defRPr>
            </a:lvl4pPr>
            <a:lvl5pPr lvl="4" rtl="0" algn="ctr">
              <a:lnSpc>
                <a:spcPct val="100000"/>
              </a:lnSpc>
              <a:spcBef>
                <a:spcPts val="0"/>
              </a:spcBef>
              <a:spcAft>
                <a:spcPts val="0"/>
              </a:spcAft>
              <a:buClr>
                <a:schemeClr val="accent3"/>
              </a:buClr>
              <a:buSzPts val="2800"/>
              <a:buNone/>
              <a:defRPr sz="2800">
                <a:solidFill>
                  <a:schemeClr val="accent3"/>
                </a:solidFill>
              </a:defRPr>
            </a:lvl5pPr>
            <a:lvl6pPr lvl="5" rtl="0" algn="ctr">
              <a:lnSpc>
                <a:spcPct val="100000"/>
              </a:lnSpc>
              <a:spcBef>
                <a:spcPts val="0"/>
              </a:spcBef>
              <a:spcAft>
                <a:spcPts val="0"/>
              </a:spcAft>
              <a:buClr>
                <a:schemeClr val="accent3"/>
              </a:buClr>
              <a:buSzPts val="2800"/>
              <a:buNone/>
              <a:defRPr sz="2800">
                <a:solidFill>
                  <a:schemeClr val="accent3"/>
                </a:solidFill>
              </a:defRPr>
            </a:lvl6pPr>
            <a:lvl7pPr lvl="6" rtl="0" algn="ctr">
              <a:lnSpc>
                <a:spcPct val="100000"/>
              </a:lnSpc>
              <a:spcBef>
                <a:spcPts val="0"/>
              </a:spcBef>
              <a:spcAft>
                <a:spcPts val="0"/>
              </a:spcAft>
              <a:buClr>
                <a:schemeClr val="accent3"/>
              </a:buClr>
              <a:buSzPts val="2800"/>
              <a:buNone/>
              <a:defRPr sz="2800">
                <a:solidFill>
                  <a:schemeClr val="accent3"/>
                </a:solidFill>
              </a:defRPr>
            </a:lvl7pPr>
            <a:lvl8pPr lvl="7" rtl="0" algn="ctr">
              <a:lnSpc>
                <a:spcPct val="100000"/>
              </a:lnSpc>
              <a:spcBef>
                <a:spcPts val="0"/>
              </a:spcBef>
              <a:spcAft>
                <a:spcPts val="0"/>
              </a:spcAft>
              <a:buClr>
                <a:schemeClr val="accent3"/>
              </a:buClr>
              <a:buSzPts val="2800"/>
              <a:buNone/>
              <a:defRPr sz="2800">
                <a:solidFill>
                  <a:schemeClr val="accent3"/>
                </a:solidFill>
              </a:defRPr>
            </a:lvl8pPr>
            <a:lvl9pPr lvl="8" rtl="0" algn="ctr">
              <a:lnSpc>
                <a:spcPct val="100000"/>
              </a:lnSpc>
              <a:spcBef>
                <a:spcPts val="0"/>
              </a:spcBef>
              <a:spcAft>
                <a:spcPts val="0"/>
              </a:spcAft>
              <a:buClr>
                <a:schemeClr val="accent3"/>
              </a:buClr>
              <a:buSzPts val="2800"/>
              <a:buNone/>
              <a:defRPr sz="2800">
                <a:solidFill>
                  <a:schemeClr val="accent3"/>
                </a:solidFill>
              </a:defRPr>
            </a:lvl9pPr>
          </a:lstStyle>
          <a:p/>
        </p:txBody>
      </p:sp>
      <p:pic>
        <p:nvPicPr>
          <p:cNvPr id="320" name="Google Shape;320;p41"/>
          <p:cNvPicPr preferRelativeResize="0"/>
          <p:nvPr/>
        </p:nvPicPr>
        <p:blipFill>
          <a:blip r:embed="rId3">
            <a:alphaModFix/>
          </a:blip>
          <a:stretch>
            <a:fillRect/>
          </a:stretch>
        </p:blipFill>
        <p:spPr>
          <a:xfrm>
            <a:off x="571500" y="4799567"/>
            <a:ext cx="576072" cy="134417"/>
          </a:xfrm>
          <a:prstGeom prst="rect">
            <a:avLst/>
          </a:prstGeom>
          <a:noFill/>
          <a:ln>
            <a:noFill/>
          </a:ln>
        </p:spPr>
      </p:pic>
      <p:cxnSp>
        <p:nvCxnSpPr>
          <p:cNvPr id="321" name="Google Shape;321;p41"/>
          <p:cNvCxnSpPr/>
          <p:nvPr/>
        </p:nvCxnSpPr>
        <p:spPr>
          <a:xfrm>
            <a:off x="4572000" y="-1422449"/>
            <a:ext cx="0" cy="9144000"/>
          </a:xfrm>
          <a:prstGeom prst="straightConnector1">
            <a:avLst/>
          </a:prstGeom>
          <a:noFill/>
          <a:ln cap="flat" cmpd="sng" w="19050">
            <a:solidFill>
              <a:schemeClr val="accent3"/>
            </a:solidFill>
            <a:prstDash val="dot"/>
            <a:round/>
            <a:headEnd len="med" w="med" type="none"/>
            <a:tailEnd len="med" w="med" type="none"/>
          </a:ln>
        </p:spPr>
      </p:cxnSp>
      <p:sp>
        <p:nvSpPr>
          <p:cNvPr id="322" name="Google Shape;322;p41"/>
          <p:cNvSpPr txBox="1"/>
          <p:nvPr>
            <p:ph idx="2" type="subTitle"/>
          </p:nvPr>
        </p:nvSpPr>
        <p:spPr>
          <a:xfrm>
            <a:off x="734900" y="1719074"/>
            <a:ext cx="1714500" cy="218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323" name="Google Shape;323;p41"/>
          <p:cNvSpPr txBox="1"/>
          <p:nvPr>
            <p:ph idx="3" type="subTitle"/>
          </p:nvPr>
        </p:nvSpPr>
        <p:spPr>
          <a:xfrm>
            <a:off x="734900" y="2092081"/>
            <a:ext cx="1714500" cy="457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000"/>
              <a:buNone/>
              <a:defRPr b="0" sz="1000">
                <a:solidFill>
                  <a:schemeClr val="dk2"/>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None/>
              <a:defRPr/>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24" name="Google Shape;324;p41"/>
          <p:cNvSpPr txBox="1"/>
          <p:nvPr>
            <p:ph idx="4" type="subTitle"/>
          </p:nvPr>
        </p:nvSpPr>
        <p:spPr>
          <a:xfrm>
            <a:off x="3798700" y="1719074"/>
            <a:ext cx="1714500" cy="218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325" name="Google Shape;325;p41"/>
          <p:cNvSpPr txBox="1"/>
          <p:nvPr>
            <p:ph idx="5" type="subTitle"/>
          </p:nvPr>
        </p:nvSpPr>
        <p:spPr>
          <a:xfrm>
            <a:off x="3798700" y="2092081"/>
            <a:ext cx="1714500" cy="457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000"/>
              <a:buNone/>
              <a:defRPr b="0" sz="1000">
                <a:solidFill>
                  <a:schemeClr val="dk2"/>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None/>
              <a:defRPr/>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26" name="Google Shape;326;p41"/>
          <p:cNvSpPr txBox="1"/>
          <p:nvPr>
            <p:ph idx="6" type="subTitle"/>
          </p:nvPr>
        </p:nvSpPr>
        <p:spPr>
          <a:xfrm>
            <a:off x="6862500" y="1719074"/>
            <a:ext cx="1714500" cy="218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327" name="Google Shape;327;p41"/>
          <p:cNvSpPr txBox="1"/>
          <p:nvPr>
            <p:ph idx="7" type="subTitle"/>
          </p:nvPr>
        </p:nvSpPr>
        <p:spPr>
          <a:xfrm>
            <a:off x="6862500" y="2092081"/>
            <a:ext cx="1714500" cy="457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000"/>
              <a:buNone/>
              <a:defRPr b="0" sz="1000">
                <a:solidFill>
                  <a:schemeClr val="dk2"/>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None/>
              <a:defRPr/>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28" name="Google Shape;328;p41"/>
          <p:cNvSpPr txBox="1"/>
          <p:nvPr>
            <p:ph idx="8" type="subTitle"/>
          </p:nvPr>
        </p:nvSpPr>
        <p:spPr>
          <a:xfrm>
            <a:off x="2266800" y="3735713"/>
            <a:ext cx="1714500" cy="218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329" name="Google Shape;329;p41"/>
          <p:cNvSpPr txBox="1"/>
          <p:nvPr>
            <p:ph idx="9" type="subTitle"/>
          </p:nvPr>
        </p:nvSpPr>
        <p:spPr>
          <a:xfrm>
            <a:off x="2266800" y="4119373"/>
            <a:ext cx="1714500" cy="457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000"/>
              <a:buNone/>
              <a:defRPr b="0" sz="1000">
                <a:solidFill>
                  <a:schemeClr val="dk2"/>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None/>
              <a:defRPr/>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30" name="Google Shape;330;p41"/>
          <p:cNvSpPr txBox="1"/>
          <p:nvPr>
            <p:ph idx="13" type="subTitle"/>
          </p:nvPr>
        </p:nvSpPr>
        <p:spPr>
          <a:xfrm rot="-5400000">
            <a:off x="1394071" y="3936973"/>
            <a:ext cx="1144800" cy="1344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SzPts val="800"/>
              <a:buFont typeface="Proxima Nova Semibold"/>
              <a:buNone/>
              <a:defRPr b="0" sz="800">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9pPr>
          </a:lstStyle>
          <a:p/>
        </p:txBody>
      </p:sp>
      <p:sp>
        <p:nvSpPr>
          <p:cNvPr id="331" name="Google Shape;331;p41"/>
          <p:cNvSpPr txBox="1"/>
          <p:nvPr>
            <p:ph idx="14" type="subTitle"/>
          </p:nvPr>
        </p:nvSpPr>
        <p:spPr>
          <a:xfrm>
            <a:off x="5334900" y="3735700"/>
            <a:ext cx="1714500" cy="218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332" name="Google Shape;332;p41"/>
          <p:cNvSpPr txBox="1"/>
          <p:nvPr>
            <p:ph idx="15" type="subTitle"/>
          </p:nvPr>
        </p:nvSpPr>
        <p:spPr>
          <a:xfrm>
            <a:off x="5334900" y="4119373"/>
            <a:ext cx="1714500" cy="457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000"/>
              <a:buNone/>
              <a:defRPr b="0" sz="1000">
                <a:solidFill>
                  <a:schemeClr val="dk2"/>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None/>
              <a:defRPr/>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33" name="Google Shape;333;p41"/>
          <p:cNvSpPr txBox="1"/>
          <p:nvPr>
            <p:ph idx="16" type="subTitle"/>
          </p:nvPr>
        </p:nvSpPr>
        <p:spPr>
          <a:xfrm rot="-5400000">
            <a:off x="-136935" y="2223374"/>
            <a:ext cx="1143000" cy="134400"/>
          </a:xfrm>
          <a:prstGeom prst="rect">
            <a:avLst/>
          </a:prstGeom>
        </p:spPr>
        <p:txBody>
          <a:bodyPr anchorCtr="0" anchor="b" bIns="0" lIns="0" spcFirstLastPara="1" rIns="0" wrap="square" tIns="0">
            <a:noAutofit/>
          </a:bodyPr>
          <a:lstStyle>
            <a:lvl1pPr lvl="0" rtl="0" algn="r">
              <a:lnSpc>
                <a:spcPct val="100000"/>
              </a:lnSpc>
              <a:spcBef>
                <a:spcPts val="0"/>
              </a:spcBef>
              <a:spcAft>
                <a:spcPts val="0"/>
              </a:spcAft>
              <a:buSzPts val="800"/>
              <a:buFont typeface="Proxima Nova Semibold"/>
              <a:buNone/>
              <a:defRPr b="0" sz="800">
                <a:latin typeface="Proxima Nova Semibold"/>
                <a:ea typeface="Proxima Nova Semibold"/>
                <a:cs typeface="Proxima Nova Semibold"/>
                <a:sym typeface="Proxima Nova Semibold"/>
              </a:defRPr>
            </a:lvl1pPr>
            <a:lvl2pPr lvl="1"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2pPr>
            <a:lvl3pPr lvl="2"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3pPr>
            <a:lvl4pPr lvl="3"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4pPr>
            <a:lvl5pPr lvl="4"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5pPr>
            <a:lvl6pPr lvl="5"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6pPr>
            <a:lvl7pPr lvl="6"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7pPr>
            <a:lvl8pPr lvl="7"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8pPr>
            <a:lvl9pPr lvl="8"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9pPr>
          </a:lstStyle>
          <a:p/>
        </p:txBody>
      </p:sp>
      <p:sp>
        <p:nvSpPr>
          <p:cNvPr id="334" name="Google Shape;334;p41"/>
          <p:cNvSpPr txBox="1"/>
          <p:nvPr>
            <p:ph idx="17" type="subTitle"/>
          </p:nvPr>
        </p:nvSpPr>
        <p:spPr>
          <a:xfrm rot="-5400000">
            <a:off x="2931164" y="2223374"/>
            <a:ext cx="1143000" cy="134400"/>
          </a:xfrm>
          <a:prstGeom prst="rect">
            <a:avLst/>
          </a:prstGeom>
        </p:spPr>
        <p:txBody>
          <a:bodyPr anchorCtr="0" anchor="b" bIns="0" lIns="0" spcFirstLastPara="1" rIns="0" wrap="square" tIns="0">
            <a:noAutofit/>
          </a:bodyPr>
          <a:lstStyle>
            <a:lvl1pPr lvl="0" rtl="0" algn="r">
              <a:lnSpc>
                <a:spcPct val="100000"/>
              </a:lnSpc>
              <a:spcBef>
                <a:spcPts val="0"/>
              </a:spcBef>
              <a:spcAft>
                <a:spcPts val="0"/>
              </a:spcAft>
              <a:buSzPts val="800"/>
              <a:buFont typeface="Proxima Nova Semibold"/>
              <a:buNone/>
              <a:defRPr b="0" sz="800">
                <a:latin typeface="Proxima Nova Semibold"/>
                <a:ea typeface="Proxima Nova Semibold"/>
                <a:cs typeface="Proxima Nova Semibold"/>
                <a:sym typeface="Proxima Nova Semibold"/>
              </a:defRPr>
            </a:lvl1pPr>
            <a:lvl2pPr lvl="1"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2pPr>
            <a:lvl3pPr lvl="2"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3pPr>
            <a:lvl4pPr lvl="3"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4pPr>
            <a:lvl5pPr lvl="4"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5pPr>
            <a:lvl6pPr lvl="5"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6pPr>
            <a:lvl7pPr lvl="6"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7pPr>
            <a:lvl8pPr lvl="7"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8pPr>
            <a:lvl9pPr lvl="8"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9pPr>
          </a:lstStyle>
          <a:p/>
        </p:txBody>
      </p:sp>
      <p:sp>
        <p:nvSpPr>
          <p:cNvPr id="335" name="Google Shape;335;p41"/>
          <p:cNvSpPr txBox="1"/>
          <p:nvPr>
            <p:ph idx="18" type="subTitle"/>
          </p:nvPr>
        </p:nvSpPr>
        <p:spPr>
          <a:xfrm rot="-5400000">
            <a:off x="5990675" y="2223374"/>
            <a:ext cx="1143000" cy="134400"/>
          </a:xfrm>
          <a:prstGeom prst="rect">
            <a:avLst/>
          </a:prstGeom>
        </p:spPr>
        <p:txBody>
          <a:bodyPr anchorCtr="0" anchor="b" bIns="0" lIns="0" spcFirstLastPara="1" rIns="0" wrap="square" tIns="0">
            <a:noAutofit/>
          </a:bodyPr>
          <a:lstStyle>
            <a:lvl1pPr lvl="0" rtl="0" algn="r">
              <a:lnSpc>
                <a:spcPct val="100000"/>
              </a:lnSpc>
              <a:spcBef>
                <a:spcPts val="0"/>
              </a:spcBef>
              <a:spcAft>
                <a:spcPts val="0"/>
              </a:spcAft>
              <a:buSzPts val="800"/>
              <a:buFont typeface="Proxima Nova Semibold"/>
              <a:buNone/>
              <a:defRPr b="0" sz="800">
                <a:latin typeface="Proxima Nova Semibold"/>
                <a:ea typeface="Proxima Nova Semibold"/>
                <a:cs typeface="Proxima Nova Semibold"/>
                <a:sym typeface="Proxima Nova Semibold"/>
              </a:defRPr>
            </a:lvl1pPr>
            <a:lvl2pPr lvl="1"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2pPr>
            <a:lvl3pPr lvl="2"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3pPr>
            <a:lvl4pPr lvl="3"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4pPr>
            <a:lvl5pPr lvl="4"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5pPr>
            <a:lvl6pPr lvl="5"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6pPr>
            <a:lvl7pPr lvl="6"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7pPr>
            <a:lvl8pPr lvl="7"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8pPr>
            <a:lvl9pPr lvl="8"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9pPr>
          </a:lstStyle>
          <a:p/>
        </p:txBody>
      </p:sp>
      <p:sp>
        <p:nvSpPr>
          <p:cNvPr id="336" name="Google Shape;336;p41"/>
          <p:cNvSpPr txBox="1"/>
          <p:nvPr>
            <p:ph idx="19" type="subTitle"/>
          </p:nvPr>
        </p:nvSpPr>
        <p:spPr>
          <a:xfrm rot="-5400000">
            <a:off x="4462169" y="3936973"/>
            <a:ext cx="1144800" cy="1344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SzPts val="800"/>
              <a:buFont typeface="Proxima Nova Semibold"/>
              <a:buNone/>
              <a:defRPr b="0" sz="800">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9pPr>
          </a:lstStyle>
          <a:p/>
        </p:txBody>
      </p:sp>
      <p:sp>
        <p:nvSpPr>
          <p:cNvPr id="337" name="Google Shape;337;p41"/>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338" name="Google Shape;338;p41"/>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SECTION_TITLE_AND_DESCRIPTION">
    <p:spTree>
      <p:nvGrpSpPr>
        <p:cNvPr id="339" name="Shape 339"/>
        <p:cNvGrpSpPr/>
        <p:nvPr/>
      </p:nvGrpSpPr>
      <p:grpSpPr>
        <a:xfrm>
          <a:off x="0" y="0"/>
          <a:ext cx="0" cy="0"/>
          <a:chOff x="0" y="0"/>
          <a:chExt cx="0" cy="0"/>
        </a:xfrm>
      </p:grpSpPr>
      <p:pic>
        <p:nvPicPr>
          <p:cNvPr id="340" name="Google Shape;340;p42"/>
          <p:cNvPicPr preferRelativeResize="0"/>
          <p:nvPr/>
        </p:nvPicPr>
        <p:blipFill rotWithShape="1">
          <a:blip r:embed="rId2">
            <a:alphaModFix/>
          </a:blip>
          <a:srcRect b="0" l="0" r="0" t="0"/>
          <a:stretch/>
        </p:blipFill>
        <p:spPr>
          <a:xfrm>
            <a:off x="0" y="0"/>
            <a:ext cx="9144018" cy="5143501"/>
          </a:xfrm>
          <a:prstGeom prst="rect">
            <a:avLst/>
          </a:prstGeom>
          <a:noFill/>
          <a:ln>
            <a:noFill/>
          </a:ln>
        </p:spPr>
      </p:pic>
      <p:sp>
        <p:nvSpPr>
          <p:cNvPr id="341" name="Google Shape;341;p42"/>
          <p:cNvSpPr txBox="1"/>
          <p:nvPr>
            <p:ph type="ctrTitle"/>
          </p:nvPr>
        </p:nvSpPr>
        <p:spPr>
          <a:xfrm>
            <a:off x="2286000" y="2286000"/>
            <a:ext cx="4572000" cy="5760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4800"/>
              <a:buNone/>
              <a:defRPr sz="4800"/>
            </a:lvl1pPr>
            <a:lvl2pPr lvl="1" rtl="0">
              <a:lnSpc>
                <a:spcPct val="90000"/>
              </a:lnSpc>
              <a:spcBef>
                <a:spcPts val="0"/>
              </a:spcBef>
              <a:spcAft>
                <a:spcPts val="0"/>
              </a:spcAft>
              <a:buClr>
                <a:schemeClr val="lt1"/>
              </a:buClr>
              <a:buSzPts val="3600"/>
              <a:buNone/>
              <a:defRPr sz="3600">
                <a:solidFill>
                  <a:schemeClr val="lt1"/>
                </a:solidFill>
              </a:defRPr>
            </a:lvl2pPr>
            <a:lvl3pPr lvl="2" rtl="0">
              <a:lnSpc>
                <a:spcPct val="90000"/>
              </a:lnSpc>
              <a:spcBef>
                <a:spcPts val="0"/>
              </a:spcBef>
              <a:spcAft>
                <a:spcPts val="0"/>
              </a:spcAft>
              <a:buClr>
                <a:schemeClr val="lt1"/>
              </a:buClr>
              <a:buSzPts val="3600"/>
              <a:buNone/>
              <a:defRPr sz="3600">
                <a:solidFill>
                  <a:schemeClr val="lt1"/>
                </a:solidFill>
              </a:defRPr>
            </a:lvl3pPr>
            <a:lvl4pPr lvl="3" rtl="0">
              <a:lnSpc>
                <a:spcPct val="90000"/>
              </a:lnSpc>
              <a:spcBef>
                <a:spcPts val="0"/>
              </a:spcBef>
              <a:spcAft>
                <a:spcPts val="0"/>
              </a:spcAft>
              <a:buClr>
                <a:schemeClr val="lt1"/>
              </a:buClr>
              <a:buSzPts val="3600"/>
              <a:buNone/>
              <a:defRPr sz="3600">
                <a:solidFill>
                  <a:schemeClr val="lt1"/>
                </a:solidFill>
              </a:defRPr>
            </a:lvl4pPr>
            <a:lvl5pPr lvl="4" rtl="0">
              <a:lnSpc>
                <a:spcPct val="90000"/>
              </a:lnSpc>
              <a:spcBef>
                <a:spcPts val="0"/>
              </a:spcBef>
              <a:spcAft>
                <a:spcPts val="0"/>
              </a:spcAft>
              <a:buClr>
                <a:schemeClr val="lt1"/>
              </a:buClr>
              <a:buSzPts val="3600"/>
              <a:buNone/>
              <a:defRPr sz="3600">
                <a:solidFill>
                  <a:schemeClr val="lt1"/>
                </a:solidFill>
              </a:defRPr>
            </a:lvl5pPr>
            <a:lvl6pPr lvl="5" rtl="0">
              <a:lnSpc>
                <a:spcPct val="90000"/>
              </a:lnSpc>
              <a:spcBef>
                <a:spcPts val="0"/>
              </a:spcBef>
              <a:spcAft>
                <a:spcPts val="0"/>
              </a:spcAft>
              <a:buClr>
                <a:schemeClr val="lt1"/>
              </a:buClr>
              <a:buSzPts val="3600"/>
              <a:buNone/>
              <a:defRPr sz="3600">
                <a:solidFill>
                  <a:schemeClr val="lt1"/>
                </a:solidFill>
              </a:defRPr>
            </a:lvl6pPr>
            <a:lvl7pPr lvl="6" rtl="0">
              <a:lnSpc>
                <a:spcPct val="90000"/>
              </a:lnSpc>
              <a:spcBef>
                <a:spcPts val="0"/>
              </a:spcBef>
              <a:spcAft>
                <a:spcPts val="0"/>
              </a:spcAft>
              <a:buClr>
                <a:schemeClr val="lt1"/>
              </a:buClr>
              <a:buSzPts val="3600"/>
              <a:buNone/>
              <a:defRPr sz="3600">
                <a:solidFill>
                  <a:schemeClr val="lt1"/>
                </a:solidFill>
              </a:defRPr>
            </a:lvl7pPr>
            <a:lvl8pPr lvl="7" rtl="0">
              <a:lnSpc>
                <a:spcPct val="90000"/>
              </a:lnSpc>
              <a:spcBef>
                <a:spcPts val="0"/>
              </a:spcBef>
              <a:spcAft>
                <a:spcPts val="0"/>
              </a:spcAft>
              <a:buClr>
                <a:schemeClr val="lt1"/>
              </a:buClr>
              <a:buSzPts val="3600"/>
              <a:buNone/>
              <a:defRPr sz="3600">
                <a:solidFill>
                  <a:schemeClr val="lt1"/>
                </a:solidFill>
              </a:defRPr>
            </a:lvl8pPr>
            <a:lvl9pPr lvl="8" rtl="0">
              <a:lnSpc>
                <a:spcPct val="90000"/>
              </a:lnSpc>
              <a:spcBef>
                <a:spcPts val="0"/>
              </a:spcBef>
              <a:spcAft>
                <a:spcPts val="0"/>
              </a:spcAft>
              <a:buClr>
                <a:schemeClr val="lt1"/>
              </a:buClr>
              <a:buSzPts val="3600"/>
              <a:buNone/>
              <a:defRPr sz="3600">
                <a:solidFill>
                  <a:schemeClr val="lt1"/>
                </a:solidFill>
              </a:defRPr>
            </a:lvl9pPr>
          </a:lstStyle>
          <a:p/>
        </p:txBody>
      </p:sp>
      <p:pic>
        <p:nvPicPr>
          <p:cNvPr id="342" name="Google Shape;342;p42"/>
          <p:cNvPicPr preferRelativeResize="0"/>
          <p:nvPr/>
        </p:nvPicPr>
        <p:blipFill>
          <a:blip r:embed="rId3">
            <a:alphaModFix/>
          </a:blip>
          <a:stretch>
            <a:fillRect/>
          </a:stretch>
        </p:blipFill>
        <p:spPr>
          <a:xfrm>
            <a:off x="5943600" y="2462892"/>
            <a:ext cx="914400" cy="217714"/>
          </a:xfrm>
          <a:prstGeom prst="rect">
            <a:avLst/>
          </a:prstGeom>
          <a:noFill/>
          <a:ln>
            <a:noFill/>
          </a:ln>
        </p:spPr>
      </p:pic>
      <p:sp>
        <p:nvSpPr>
          <p:cNvPr id="343" name="Google Shape;343;p42"/>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latin typeface="Proxima Nova Semibold"/>
                <a:ea typeface="Proxima Nova Semibold"/>
                <a:cs typeface="Proxima Nova Semibold"/>
                <a:sym typeface="Proxima Nova Semibold"/>
              </a:defRPr>
            </a:lvl1pPr>
            <a:lvl2pPr lvl="1" rtl="0" algn="ctr">
              <a:buNone/>
              <a:defRPr>
                <a:latin typeface="Proxima Nova Semibold"/>
                <a:ea typeface="Proxima Nova Semibold"/>
                <a:cs typeface="Proxima Nova Semibold"/>
                <a:sym typeface="Proxima Nova Semibold"/>
              </a:defRPr>
            </a:lvl2pPr>
            <a:lvl3pPr lvl="2" rtl="0" algn="ctr">
              <a:buNone/>
              <a:defRPr>
                <a:latin typeface="Proxima Nova Semibold"/>
                <a:ea typeface="Proxima Nova Semibold"/>
                <a:cs typeface="Proxima Nova Semibold"/>
                <a:sym typeface="Proxima Nova Semibold"/>
              </a:defRPr>
            </a:lvl3pPr>
            <a:lvl4pPr lvl="3" rtl="0" algn="ctr">
              <a:buNone/>
              <a:defRPr>
                <a:latin typeface="Proxima Nova Semibold"/>
                <a:ea typeface="Proxima Nova Semibold"/>
                <a:cs typeface="Proxima Nova Semibold"/>
                <a:sym typeface="Proxima Nova Semibold"/>
              </a:defRPr>
            </a:lvl4pPr>
            <a:lvl5pPr lvl="4" rtl="0" algn="ctr">
              <a:buNone/>
              <a:defRPr>
                <a:latin typeface="Proxima Nova Semibold"/>
                <a:ea typeface="Proxima Nova Semibold"/>
                <a:cs typeface="Proxima Nova Semibold"/>
                <a:sym typeface="Proxima Nova Semibold"/>
              </a:defRPr>
            </a:lvl5pPr>
            <a:lvl6pPr lvl="5" rtl="0" algn="ctr">
              <a:buNone/>
              <a:defRPr>
                <a:latin typeface="Proxima Nova Semibold"/>
                <a:ea typeface="Proxima Nova Semibold"/>
                <a:cs typeface="Proxima Nova Semibold"/>
                <a:sym typeface="Proxima Nova Semibold"/>
              </a:defRPr>
            </a:lvl6pPr>
            <a:lvl7pPr lvl="6" rtl="0" algn="ctr">
              <a:buNone/>
              <a:defRPr>
                <a:latin typeface="Proxima Nova Semibold"/>
                <a:ea typeface="Proxima Nova Semibold"/>
                <a:cs typeface="Proxima Nova Semibold"/>
                <a:sym typeface="Proxima Nova Semibold"/>
              </a:defRPr>
            </a:lvl7pPr>
            <a:lvl8pPr lvl="7" rtl="0" algn="ctr">
              <a:buNone/>
              <a:defRPr>
                <a:latin typeface="Proxima Nova Semibold"/>
                <a:ea typeface="Proxima Nova Semibold"/>
                <a:cs typeface="Proxima Nova Semibold"/>
                <a:sym typeface="Proxima Nova Semibold"/>
              </a:defRPr>
            </a:lvl8pPr>
            <a:lvl9pPr lvl="8" rtl="0" algn="ctr">
              <a:buNone/>
              <a:defRPr>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344" name="Google Shape;344;p42"/>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spTree>
      <p:nvGrpSpPr>
        <p:cNvPr id="345" name="Shape 345"/>
        <p:cNvGrpSpPr/>
        <p:nvPr/>
      </p:nvGrpSpPr>
      <p:grpSpPr>
        <a:xfrm>
          <a:off x="0" y="0"/>
          <a:ext cx="0" cy="0"/>
          <a:chOff x="0" y="0"/>
          <a:chExt cx="0" cy="0"/>
        </a:xfrm>
      </p:grpSpPr>
      <p:sp>
        <p:nvSpPr>
          <p:cNvPr id="346" name="Google Shape;346;p43"/>
          <p:cNvSpPr/>
          <p:nvPr/>
        </p:nvSpPr>
        <p:spPr>
          <a:xfrm>
            <a:off x="2" y="0"/>
            <a:ext cx="9144000" cy="5143500"/>
          </a:xfrm>
          <a:prstGeom prst="rect">
            <a:avLst/>
          </a:prstGeom>
          <a:solidFill>
            <a:schemeClr val="lt1"/>
          </a:solidFill>
          <a:ln>
            <a:noFill/>
          </a:ln>
        </p:spPr>
        <p:txBody>
          <a:bodyPr anchorCtr="0" anchor="ctr" bIns="45725" lIns="91425" spcFirstLastPara="1" rIns="91425" wrap="square" tIns="45725">
            <a:noAutofit/>
          </a:bodyPr>
          <a:lstStyle/>
          <a:p>
            <a:pPr indent="0" lvl="0" marL="0" marR="0" rtl="0" algn="ctr">
              <a:spcBef>
                <a:spcPts val="0"/>
              </a:spcBef>
              <a:spcAft>
                <a:spcPts val="0"/>
              </a:spcAft>
              <a:buNone/>
            </a:pPr>
            <a:r>
              <a:t/>
            </a:r>
            <a:endParaRPr b="0" i="0" sz="2400" u="none" cap="none" strike="noStrike">
              <a:solidFill>
                <a:schemeClr val="lt1"/>
              </a:solidFill>
              <a:latin typeface="Calibri"/>
              <a:ea typeface="Calibri"/>
              <a:cs typeface="Calibri"/>
              <a:sym typeface="Calibri"/>
            </a:endParaRPr>
          </a:p>
        </p:txBody>
      </p:sp>
      <p:sp>
        <p:nvSpPr>
          <p:cNvPr id="347" name="Google Shape;347;p43"/>
          <p:cNvSpPr txBox="1"/>
          <p:nvPr>
            <p:ph type="title"/>
          </p:nvPr>
        </p:nvSpPr>
        <p:spPr>
          <a:xfrm>
            <a:off x="471714" y="92597"/>
            <a:ext cx="8019300" cy="848400"/>
          </a:xfrm>
          <a:prstGeom prst="rect">
            <a:avLst/>
          </a:prstGeom>
          <a:noFill/>
          <a:ln>
            <a:noFill/>
          </a:ln>
        </p:spPr>
        <p:txBody>
          <a:bodyPr anchorCtr="0" anchor="ctr" bIns="0" lIns="0" spcFirstLastPara="1" rIns="0" wrap="square" tIns="0">
            <a:normAutofit/>
          </a:bodyPr>
          <a:lstStyle>
            <a:lvl1pPr lvl="0" rtl="0" algn="l">
              <a:lnSpc>
                <a:spcPct val="85000"/>
              </a:lnSpc>
              <a:spcBef>
                <a:spcPts val="0"/>
              </a:spcBef>
              <a:spcAft>
                <a:spcPts val="0"/>
              </a:spcAft>
              <a:buClr>
                <a:schemeClr val="dk1"/>
              </a:buClr>
              <a:buSzPts val="2700"/>
              <a:buFont typeface="Calibri"/>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spTree>
      <p:nvGrpSpPr>
        <p:cNvPr id="348" name="Shape 348"/>
        <p:cNvGrpSpPr/>
        <p:nvPr/>
      </p:nvGrpSpPr>
      <p:grpSpPr>
        <a:xfrm>
          <a:off x="0" y="0"/>
          <a:ext cx="0" cy="0"/>
          <a:chOff x="0" y="0"/>
          <a:chExt cx="0" cy="0"/>
        </a:xfrm>
      </p:grpSpPr>
      <p:sp>
        <p:nvSpPr>
          <p:cNvPr id="349" name="Google Shape;349;p44"/>
          <p:cNvSpPr txBox="1"/>
          <p:nvPr>
            <p:ph type="title"/>
          </p:nvPr>
        </p:nvSpPr>
        <p:spPr>
          <a:xfrm>
            <a:off x="470641" y="66905"/>
            <a:ext cx="7223400" cy="844800"/>
          </a:xfrm>
          <a:prstGeom prst="rect">
            <a:avLst/>
          </a:prstGeom>
          <a:noFill/>
          <a:ln>
            <a:noFill/>
          </a:ln>
        </p:spPr>
        <p:txBody>
          <a:bodyPr anchorCtr="0" anchor="ctr" bIns="0" lIns="0" spcFirstLastPara="1" rIns="0" wrap="square" tIns="0">
            <a:normAutofit/>
          </a:bodyPr>
          <a:lstStyle>
            <a:lvl1pPr lvl="0" rtl="0" algn="l">
              <a:lnSpc>
                <a:spcPct val="90000"/>
              </a:lnSpc>
              <a:spcBef>
                <a:spcPts val="0"/>
              </a:spcBef>
              <a:spcAft>
                <a:spcPts val="0"/>
              </a:spcAft>
              <a:buClr>
                <a:schemeClr val="lt1"/>
              </a:buClr>
              <a:buSzPts val="2700"/>
              <a:buFont typeface="Calibri"/>
              <a:buNone/>
              <a:defRPr b="1" i="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0" name="Google Shape;350;p44"/>
          <p:cNvSpPr txBox="1"/>
          <p:nvPr>
            <p:ph idx="1" type="body"/>
          </p:nvPr>
        </p:nvSpPr>
        <p:spPr>
          <a:xfrm>
            <a:off x="466073" y="1148910"/>
            <a:ext cx="8291700" cy="3549300"/>
          </a:xfrm>
          <a:prstGeom prst="rect">
            <a:avLst/>
          </a:prstGeom>
          <a:noFill/>
          <a:ln>
            <a:noFill/>
          </a:ln>
        </p:spPr>
        <p:txBody>
          <a:bodyPr anchorCtr="0" anchor="t" bIns="0" lIns="0" spcFirstLastPara="1" rIns="0" wrap="square" tIns="0">
            <a:normAutofit/>
          </a:bodyPr>
          <a:lstStyle>
            <a:lvl1pPr indent="-374650" lvl="0" marL="457200" rtl="0" algn="l">
              <a:lnSpc>
                <a:spcPct val="95000"/>
              </a:lnSpc>
              <a:spcBef>
                <a:spcPts val="1200"/>
              </a:spcBef>
              <a:spcAft>
                <a:spcPts val="0"/>
              </a:spcAft>
              <a:buSzPts val="2300"/>
              <a:buChar char="▸"/>
              <a:defRPr/>
            </a:lvl1pPr>
            <a:lvl2pPr indent="-317500" lvl="1" marL="914400" rtl="0" algn="l">
              <a:lnSpc>
                <a:spcPct val="90000"/>
              </a:lnSpc>
              <a:spcBef>
                <a:spcPts val="600"/>
              </a:spcBef>
              <a:spcAft>
                <a:spcPts val="0"/>
              </a:spcAft>
              <a:buSzPts val="1400"/>
              <a:buChar char="▹"/>
              <a:defRPr/>
            </a:lvl2pPr>
            <a:lvl3pPr indent="-317500" lvl="2" marL="1371600" rtl="0" algn="l">
              <a:lnSpc>
                <a:spcPct val="90000"/>
              </a:lnSpc>
              <a:spcBef>
                <a:spcPts val="5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1200"/>
              </a:spcBef>
              <a:spcAft>
                <a:spcPts val="0"/>
              </a:spcAft>
              <a:buClr>
                <a:schemeClr val="dk1"/>
              </a:buClr>
              <a:buSzPts val="1400"/>
              <a:buChar char="●"/>
              <a:defRPr/>
            </a:lvl7pPr>
            <a:lvl8pPr indent="-317500" lvl="7" marL="3657600" rtl="0" algn="l">
              <a:spcBef>
                <a:spcPts val="1200"/>
              </a:spcBef>
              <a:spcAft>
                <a:spcPts val="0"/>
              </a:spcAft>
              <a:buClr>
                <a:schemeClr val="dk1"/>
              </a:buClr>
              <a:buSzPts val="1400"/>
              <a:buChar char="○"/>
              <a:defRPr/>
            </a:lvl8pPr>
            <a:lvl9pPr indent="-317500" lvl="8" marL="4114800" rtl="0" algn="l">
              <a:spcBef>
                <a:spcPts val="1200"/>
              </a:spcBef>
              <a:spcAft>
                <a:spcPts val="1200"/>
              </a:spcAft>
              <a:buClr>
                <a:schemeClr val="dk1"/>
              </a:buClr>
              <a:buSzPts val="1400"/>
              <a:buChar char="▸"/>
              <a:defRPr/>
            </a:lvl9pPr>
          </a:lstStyle>
          <a:p/>
        </p:txBody>
      </p:sp>
      <p:sp>
        <p:nvSpPr>
          <p:cNvPr id="351" name="Google Shape;351;p44"/>
          <p:cNvSpPr txBox="1"/>
          <p:nvPr>
            <p:ph idx="12" type="sldNum"/>
          </p:nvPr>
        </p:nvSpPr>
        <p:spPr>
          <a:xfrm>
            <a:off x="8744711" y="4790824"/>
            <a:ext cx="4083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light) 1 1">
  <p:cSld name="TITLE_AND_BODY_2_1">
    <p:spTree>
      <p:nvGrpSpPr>
        <p:cNvPr id="352" name="Shape 352"/>
        <p:cNvGrpSpPr/>
        <p:nvPr/>
      </p:nvGrpSpPr>
      <p:grpSpPr>
        <a:xfrm>
          <a:off x="0" y="0"/>
          <a:ext cx="0" cy="0"/>
          <a:chOff x="0" y="0"/>
          <a:chExt cx="0" cy="0"/>
        </a:xfrm>
      </p:grpSpPr>
      <p:sp>
        <p:nvSpPr>
          <p:cNvPr id="353" name="Google Shape;353;p45"/>
          <p:cNvSpPr txBox="1"/>
          <p:nvPr>
            <p:ph type="title"/>
          </p:nvPr>
        </p:nvSpPr>
        <p:spPr>
          <a:xfrm>
            <a:off x="571500" y="576075"/>
            <a:ext cx="8005500" cy="5727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4" name="Google Shape;354;p45"/>
          <p:cNvSpPr txBox="1"/>
          <p:nvPr>
            <p:ph idx="1" type="body"/>
          </p:nvPr>
        </p:nvSpPr>
        <p:spPr>
          <a:xfrm>
            <a:off x="571500" y="1431350"/>
            <a:ext cx="8005500" cy="28662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355" name="Google Shape;355;p45"/>
          <p:cNvSpPr/>
          <p:nvPr/>
        </p:nvSpPr>
        <p:spPr>
          <a:xfrm flipH="1" rot="5400000">
            <a:off x="4286238" y="281125"/>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5"/>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latin typeface="Proxima Nova Semibold"/>
                <a:ea typeface="Proxima Nova Semibold"/>
                <a:cs typeface="Proxima Nova Semibold"/>
                <a:sym typeface="Proxima Nova Semibold"/>
              </a:defRPr>
            </a:lvl1pPr>
            <a:lvl2pPr lvl="1" rtl="0" algn="ctr">
              <a:buNone/>
              <a:defRPr>
                <a:latin typeface="Proxima Nova Semibold"/>
                <a:ea typeface="Proxima Nova Semibold"/>
                <a:cs typeface="Proxima Nova Semibold"/>
                <a:sym typeface="Proxima Nova Semibold"/>
              </a:defRPr>
            </a:lvl2pPr>
            <a:lvl3pPr lvl="2" rtl="0" algn="ctr">
              <a:buNone/>
              <a:defRPr>
                <a:latin typeface="Proxima Nova Semibold"/>
                <a:ea typeface="Proxima Nova Semibold"/>
                <a:cs typeface="Proxima Nova Semibold"/>
                <a:sym typeface="Proxima Nova Semibold"/>
              </a:defRPr>
            </a:lvl3pPr>
            <a:lvl4pPr lvl="3" rtl="0" algn="ctr">
              <a:buNone/>
              <a:defRPr>
                <a:latin typeface="Proxima Nova Semibold"/>
                <a:ea typeface="Proxima Nova Semibold"/>
                <a:cs typeface="Proxima Nova Semibold"/>
                <a:sym typeface="Proxima Nova Semibold"/>
              </a:defRPr>
            </a:lvl4pPr>
            <a:lvl5pPr lvl="4" rtl="0" algn="ctr">
              <a:buNone/>
              <a:defRPr>
                <a:latin typeface="Proxima Nova Semibold"/>
                <a:ea typeface="Proxima Nova Semibold"/>
                <a:cs typeface="Proxima Nova Semibold"/>
                <a:sym typeface="Proxima Nova Semibold"/>
              </a:defRPr>
            </a:lvl5pPr>
            <a:lvl6pPr lvl="5" rtl="0" algn="ctr">
              <a:buNone/>
              <a:defRPr>
                <a:latin typeface="Proxima Nova Semibold"/>
                <a:ea typeface="Proxima Nova Semibold"/>
                <a:cs typeface="Proxima Nova Semibold"/>
                <a:sym typeface="Proxima Nova Semibold"/>
              </a:defRPr>
            </a:lvl6pPr>
            <a:lvl7pPr lvl="6" rtl="0" algn="ctr">
              <a:buNone/>
              <a:defRPr>
                <a:latin typeface="Proxima Nova Semibold"/>
                <a:ea typeface="Proxima Nova Semibold"/>
                <a:cs typeface="Proxima Nova Semibold"/>
                <a:sym typeface="Proxima Nova Semibold"/>
              </a:defRPr>
            </a:lvl7pPr>
            <a:lvl8pPr lvl="7" rtl="0" algn="ctr">
              <a:buNone/>
              <a:defRPr>
                <a:latin typeface="Proxima Nova Semibold"/>
                <a:ea typeface="Proxima Nova Semibold"/>
                <a:cs typeface="Proxima Nova Semibold"/>
                <a:sym typeface="Proxima Nova Semibold"/>
              </a:defRPr>
            </a:lvl8pPr>
            <a:lvl9pPr lvl="8" rtl="0" algn="ctr">
              <a:buNone/>
              <a:defRPr>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357" name="Google Shape;357;p45"/>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2023 Code42. Confidential &amp; Proprietary Information of Code42 - Do Not Redistribute</a:t>
            </a:r>
            <a:endParaRPr sz="600">
              <a:solidFill>
                <a:srgbClr val="8D9EBC"/>
              </a:solidFill>
              <a:latin typeface="Proxima Nova"/>
              <a:ea typeface="Proxima Nova"/>
              <a:cs typeface="Proxima Nova"/>
              <a:sym typeface="Proxima Nova"/>
            </a:endParaRPr>
          </a:p>
        </p:txBody>
      </p:sp>
      <p:pic>
        <p:nvPicPr>
          <p:cNvPr id="358" name="Google Shape;358;p45"/>
          <p:cNvPicPr preferRelativeResize="0"/>
          <p:nvPr/>
        </p:nvPicPr>
        <p:blipFill>
          <a:blip r:embed="rId2">
            <a:alphaModFix/>
          </a:blip>
          <a:stretch>
            <a:fillRect/>
          </a:stretch>
        </p:blipFill>
        <p:spPr>
          <a:xfrm>
            <a:off x="571500" y="4799567"/>
            <a:ext cx="576072" cy="134417"/>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oter 1">
  <p:cSld name="TITLE_ONLY_4">
    <p:spTree>
      <p:nvGrpSpPr>
        <p:cNvPr id="359" name="Shape 359"/>
        <p:cNvGrpSpPr/>
        <p:nvPr/>
      </p:nvGrpSpPr>
      <p:grpSpPr>
        <a:xfrm>
          <a:off x="0" y="0"/>
          <a:ext cx="0" cy="0"/>
          <a:chOff x="0" y="0"/>
          <a:chExt cx="0" cy="0"/>
        </a:xfrm>
      </p:grpSpPr>
      <p:sp>
        <p:nvSpPr>
          <p:cNvPr id="360" name="Google Shape;360;p46"/>
          <p:cNvSpPr txBox="1"/>
          <p:nvPr>
            <p:ph type="title"/>
          </p:nvPr>
        </p:nvSpPr>
        <p:spPr>
          <a:xfrm>
            <a:off x="571500" y="576075"/>
            <a:ext cx="8005500" cy="5727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61" name="Google Shape;361;p46"/>
          <p:cNvSpPr txBox="1"/>
          <p:nvPr>
            <p:ph idx="1" type="subTitle"/>
          </p:nvPr>
        </p:nvSpPr>
        <p:spPr>
          <a:xfrm>
            <a:off x="571500" y="304800"/>
            <a:ext cx="2290500" cy="2712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362" name="Google Shape;362;p46"/>
          <p:cNvSpPr/>
          <p:nvPr/>
        </p:nvSpPr>
        <p:spPr>
          <a:xfrm flipH="1" rot="5400000">
            <a:off x="4284013" y="283500"/>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363" name="Google Shape;363;p46"/>
          <p:cNvPicPr preferRelativeResize="0"/>
          <p:nvPr/>
        </p:nvPicPr>
        <p:blipFill rotWithShape="1">
          <a:blip r:embed="rId2">
            <a:alphaModFix/>
          </a:blip>
          <a:srcRect b="0" l="0" r="0" t="0"/>
          <a:stretch/>
        </p:blipFill>
        <p:spPr>
          <a:xfrm>
            <a:off x="571500" y="4799567"/>
            <a:ext cx="576072" cy="134416"/>
          </a:xfrm>
          <a:prstGeom prst="rect">
            <a:avLst/>
          </a:prstGeom>
          <a:noFill/>
          <a:ln>
            <a:noFill/>
          </a:ln>
        </p:spPr>
      </p:pic>
      <p:sp>
        <p:nvSpPr>
          <p:cNvPr id="364" name="Google Shape;364;p46"/>
          <p:cNvSpPr txBox="1"/>
          <p:nvPr>
            <p:ph idx="12" type="sldNum"/>
          </p:nvPr>
        </p:nvSpPr>
        <p:spPr>
          <a:xfrm>
            <a:off x="8577075" y="4572000"/>
            <a:ext cx="576000" cy="5715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accent1"/>
              </a:buClr>
              <a:buSzPts val="700"/>
              <a:buFont typeface="Proxima Nova Semibold"/>
              <a:buNone/>
              <a:defRPr b="0" i="0" sz="700" u="none" cap="none" strike="noStrike">
                <a:solidFill>
                  <a:schemeClr val="accent1"/>
                </a:solidFill>
                <a:latin typeface="Proxima Nova Semibold"/>
                <a:ea typeface="Proxima Nova Semibold"/>
                <a:cs typeface="Proxima Nova Semibold"/>
                <a:sym typeface="Proxima Nova Semibold"/>
              </a:defRPr>
            </a:lvl1pPr>
            <a:lvl2pPr indent="0" lvl="1" marL="0" marR="0" rtl="0" algn="ctr">
              <a:lnSpc>
                <a:spcPct val="100000"/>
              </a:lnSpc>
              <a:spcBef>
                <a:spcPts val="0"/>
              </a:spcBef>
              <a:spcAft>
                <a:spcPts val="0"/>
              </a:spcAft>
              <a:buClr>
                <a:schemeClr val="accent1"/>
              </a:buClr>
              <a:buSzPts val="700"/>
              <a:buFont typeface="Proxima Nova Semibold"/>
              <a:buNone/>
              <a:defRPr b="0" i="0" sz="700" u="none" cap="none" strike="noStrike">
                <a:solidFill>
                  <a:schemeClr val="accent1"/>
                </a:solidFill>
                <a:latin typeface="Proxima Nova Semibold"/>
                <a:ea typeface="Proxima Nova Semibold"/>
                <a:cs typeface="Proxima Nova Semibold"/>
                <a:sym typeface="Proxima Nova Semibold"/>
              </a:defRPr>
            </a:lvl2pPr>
            <a:lvl3pPr indent="0" lvl="2" marL="0" marR="0" rtl="0" algn="ctr">
              <a:lnSpc>
                <a:spcPct val="100000"/>
              </a:lnSpc>
              <a:spcBef>
                <a:spcPts val="0"/>
              </a:spcBef>
              <a:spcAft>
                <a:spcPts val="0"/>
              </a:spcAft>
              <a:buClr>
                <a:schemeClr val="accent1"/>
              </a:buClr>
              <a:buSzPts val="700"/>
              <a:buFont typeface="Proxima Nova Semibold"/>
              <a:buNone/>
              <a:defRPr b="0" i="0" sz="700" u="none" cap="none" strike="noStrike">
                <a:solidFill>
                  <a:schemeClr val="accent1"/>
                </a:solidFill>
                <a:latin typeface="Proxima Nova Semibold"/>
                <a:ea typeface="Proxima Nova Semibold"/>
                <a:cs typeface="Proxima Nova Semibold"/>
                <a:sym typeface="Proxima Nova Semibold"/>
              </a:defRPr>
            </a:lvl3pPr>
            <a:lvl4pPr indent="0" lvl="3" marL="0" marR="0" rtl="0" algn="ctr">
              <a:lnSpc>
                <a:spcPct val="100000"/>
              </a:lnSpc>
              <a:spcBef>
                <a:spcPts val="0"/>
              </a:spcBef>
              <a:spcAft>
                <a:spcPts val="0"/>
              </a:spcAft>
              <a:buClr>
                <a:schemeClr val="accent1"/>
              </a:buClr>
              <a:buSzPts val="700"/>
              <a:buFont typeface="Proxima Nova Semibold"/>
              <a:buNone/>
              <a:defRPr b="0" i="0" sz="700" u="none" cap="none" strike="noStrike">
                <a:solidFill>
                  <a:schemeClr val="accent1"/>
                </a:solidFill>
                <a:latin typeface="Proxima Nova Semibold"/>
                <a:ea typeface="Proxima Nova Semibold"/>
                <a:cs typeface="Proxima Nova Semibold"/>
                <a:sym typeface="Proxima Nova Semibold"/>
              </a:defRPr>
            </a:lvl4pPr>
            <a:lvl5pPr indent="0" lvl="4" marL="0" marR="0" rtl="0" algn="ctr">
              <a:lnSpc>
                <a:spcPct val="100000"/>
              </a:lnSpc>
              <a:spcBef>
                <a:spcPts val="0"/>
              </a:spcBef>
              <a:spcAft>
                <a:spcPts val="0"/>
              </a:spcAft>
              <a:buClr>
                <a:schemeClr val="accent1"/>
              </a:buClr>
              <a:buSzPts val="700"/>
              <a:buFont typeface="Proxima Nova Semibold"/>
              <a:buNone/>
              <a:defRPr b="0" i="0" sz="700" u="none" cap="none" strike="noStrike">
                <a:solidFill>
                  <a:schemeClr val="accent1"/>
                </a:solidFill>
                <a:latin typeface="Proxima Nova Semibold"/>
                <a:ea typeface="Proxima Nova Semibold"/>
                <a:cs typeface="Proxima Nova Semibold"/>
                <a:sym typeface="Proxima Nova Semibold"/>
              </a:defRPr>
            </a:lvl5pPr>
            <a:lvl6pPr indent="0" lvl="5" marL="0" marR="0" rtl="0" algn="ctr">
              <a:lnSpc>
                <a:spcPct val="100000"/>
              </a:lnSpc>
              <a:spcBef>
                <a:spcPts val="0"/>
              </a:spcBef>
              <a:spcAft>
                <a:spcPts val="0"/>
              </a:spcAft>
              <a:buClr>
                <a:schemeClr val="accent1"/>
              </a:buClr>
              <a:buSzPts val="700"/>
              <a:buFont typeface="Proxima Nova Semibold"/>
              <a:buNone/>
              <a:defRPr b="0" i="0" sz="700" u="none" cap="none" strike="noStrike">
                <a:solidFill>
                  <a:schemeClr val="accent1"/>
                </a:solidFill>
                <a:latin typeface="Proxima Nova Semibold"/>
                <a:ea typeface="Proxima Nova Semibold"/>
                <a:cs typeface="Proxima Nova Semibold"/>
                <a:sym typeface="Proxima Nova Semibold"/>
              </a:defRPr>
            </a:lvl6pPr>
            <a:lvl7pPr indent="0" lvl="6" marL="0" marR="0" rtl="0" algn="ctr">
              <a:lnSpc>
                <a:spcPct val="100000"/>
              </a:lnSpc>
              <a:spcBef>
                <a:spcPts val="0"/>
              </a:spcBef>
              <a:spcAft>
                <a:spcPts val="0"/>
              </a:spcAft>
              <a:buClr>
                <a:schemeClr val="accent1"/>
              </a:buClr>
              <a:buSzPts val="700"/>
              <a:buFont typeface="Proxima Nova Semibold"/>
              <a:buNone/>
              <a:defRPr b="0" i="0" sz="700" u="none" cap="none" strike="noStrike">
                <a:solidFill>
                  <a:schemeClr val="accent1"/>
                </a:solidFill>
                <a:latin typeface="Proxima Nova Semibold"/>
                <a:ea typeface="Proxima Nova Semibold"/>
                <a:cs typeface="Proxima Nova Semibold"/>
                <a:sym typeface="Proxima Nova Semibold"/>
              </a:defRPr>
            </a:lvl7pPr>
            <a:lvl8pPr indent="0" lvl="7" marL="0" marR="0" rtl="0" algn="ctr">
              <a:lnSpc>
                <a:spcPct val="100000"/>
              </a:lnSpc>
              <a:spcBef>
                <a:spcPts val="0"/>
              </a:spcBef>
              <a:spcAft>
                <a:spcPts val="0"/>
              </a:spcAft>
              <a:buClr>
                <a:schemeClr val="accent1"/>
              </a:buClr>
              <a:buSzPts val="700"/>
              <a:buFont typeface="Proxima Nova Semibold"/>
              <a:buNone/>
              <a:defRPr b="0" i="0" sz="700" u="none" cap="none" strike="noStrike">
                <a:solidFill>
                  <a:schemeClr val="accent1"/>
                </a:solidFill>
                <a:latin typeface="Proxima Nova Semibold"/>
                <a:ea typeface="Proxima Nova Semibold"/>
                <a:cs typeface="Proxima Nova Semibold"/>
                <a:sym typeface="Proxima Nova Semibold"/>
              </a:defRPr>
            </a:lvl8pPr>
            <a:lvl9pPr indent="0" lvl="8" marL="0" marR="0" rtl="0" algn="ctr">
              <a:lnSpc>
                <a:spcPct val="100000"/>
              </a:lnSpc>
              <a:spcBef>
                <a:spcPts val="0"/>
              </a:spcBef>
              <a:spcAft>
                <a:spcPts val="0"/>
              </a:spcAft>
              <a:buClr>
                <a:schemeClr val="accent1"/>
              </a:buClr>
              <a:buSzPts val="700"/>
              <a:buFont typeface="Proxima Nova Semibold"/>
              <a:buNone/>
              <a:defRPr b="0" i="0" sz="700" u="none" cap="none" strike="noStrike">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365" name="Google Shape;365;p46"/>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8D9EBC"/>
              </a:buClr>
              <a:buSzPts val="600"/>
              <a:buFont typeface="Proxima Nova"/>
              <a:buNone/>
            </a:pPr>
            <a:r>
              <a:rPr b="0" i="0" lang="en" sz="600" u="none" cap="none" strike="noStrike">
                <a:solidFill>
                  <a:srgbClr val="8D9EBC"/>
                </a:solidFill>
                <a:latin typeface="Proxima Nova"/>
                <a:ea typeface="Proxima Nova"/>
                <a:cs typeface="Proxima Nova"/>
                <a:sym typeface="Proxima Nova"/>
              </a:rPr>
              <a:t>© 202</a:t>
            </a:r>
            <a:r>
              <a:rPr lang="en" sz="600">
                <a:solidFill>
                  <a:srgbClr val="8D9EBC"/>
                </a:solidFill>
                <a:latin typeface="Proxima Nova"/>
                <a:ea typeface="Proxima Nova"/>
                <a:cs typeface="Proxima Nova"/>
                <a:sym typeface="Proxima Nova"/>
              </a:rPr>
              <a:t>3</a:t>
            </a:r>
            <a:r>
              <a:rPr b="0" i="0" lang="en" sz="600" u="none" cap="none" strike="noStrike">
                <a:solidFill>
                  <a:srgbClr val="8D9EBC"/>
                </a:solidFill>
                <a:latin typeface="Proxima Nova"/>
                <a:ea typeface="Proxima Nova"/>
                <a:cs typeface="Proxima Nova"/>
                <a:sym typeface="Proxima Nova"/>
              </a:rPr>
              <a:t> Code42. Confidential &amp; Proprietary Information of Code42 - Do Not Redistribute</a:t>
            </a:r>
            <a:endParaRPr b="0" i="0" sz="600" u="none" cap="none" strike="noStrike">
              <a:solidFill>
                <a:srgbClr val="8D9EBC"/>
              </a:solidFill>
              <a:latin typeface="Proxima Nova"/>
              <a:ea typeface="Proxima Nova"/>
              <a:cs typeface="Proxima Nova"/>
              <a:sym typeface="Proxima Nova"/>
            </a:endParaRPr>
          </a:p>
        </p:txBody>
      </p:sp>
      <p:sp>
        <p:nvSpPr>
          <p:cNvPr id="366" name="Google Shape;366;p46"/>
          <p:cNvSpPr txBox="1"/>
          <p:nvPr>
            <p:ph idx="2" type="subTitle"/>
          </p:nvPr>
        </p:nvSpPr>
        <p:spPr>
          <a:xfrm>
            <a:off x="571500" y="1143000"/>
            <a:ext cx="8005500" cy="2712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rgbClr val="8D9EBC"/>
              </a:buClr>
              <a:buSzPts val="1600"/>
              <a:buNone/>
              <a:defRPr b="0" sz="1600">
                <a:solidFill>
                  <a:srgbClr val="8D9EBC"/>
                </a:solidFill>
              </a:defRPr>
            </a:lvl1pPr>
            <a:lvl2pPr lvl="1" rtl="0" algn="l">
              <a:lnSpc>
                <a:spcPct val="100000"/>
              </a:lnSpc>
              <a:spcBef>
                <a:spcPts val="0"/>
              </a:spcBef>
              <a:spcAft>
                <a:spcPts val="0"/>
              </a:spcAft>
              <a:buClr>
                <a:srgbClr val="8D9EBC"/>
              </a:buClr>
              <a:buSzPts val="1200"/>
              <a:buNone/>
              <a:defRPr>
                <a:solidFill>
                  <a:srgbClr val="8D9EBC"/>
                </a:solidFill>
              </a:defRPr>
            </a:lvl2pPr>
            <a:lvl3pPr lvl="2" rtl="0" algn="l">
              <a:lnSpc>
                <a:spcPct val="100000"/>
              </a:lnSpc>
              <a:spcBef>
                <a:spcPts val="0"/>
              </a:spcBef>
              <a:spcAft>
                <a:spcPts val="0"/>
              </a:spcAft>
              <a:buClr>
                <a:srgbClr val="8D9EBC"/>
              </a:buClr>
              <a:buSzPts val="1200"/>
              <a:buNone/>
              <a:defRPr>
                <a:solidFill>
                  <a:srgbClr val="8D9EBC"/>
                </a:solidFill>
              </a:defRPr>
            </a:lvl3pPr>
            <a:lvl4pPr lvl="3" rtl="0" algn="l">
              <a:lnSpc>
                <a:spcPct val="100000"/>
              </a:lnSpc>
              <a:spcBef>
                <a:spcPts val="0"/>
              </a:spcBef>
              <a:spcAft>
                <a:spcPts val="0"/>
              </a:spcAft>
              <a:buClr>
                <a:srgbClr val="8D9EBC"/>
              </a:buClr>
              <a:buSzPts val="1000"/>
              <a:buNone/>
              <a:defRPr>
                <a:solidFill>
                  <a:srgbClr val="8D9EBC"/>
                </a:solidFill>
              </a:defRPr>
            </a:lvl4pPr>
            <a:lvl5pPr lvl="4" rtl="0" algn="l">
              <a:lnSpc>
                <a:spcPct val="100000"/>
              </a:lnSpc>
              <a:spcBef>
                <a:spcPts val="0"/>
              </a:spcBef>
              <a:spcAft>
                <a:spcPts val="0"/>
              </a:spcAft>
              <a:buClr>
                <a:srgbClr val="8D9EBC"/>
              </a:buClr>
              <a:buSzPts val="1000"/>
              <a:buNone/>
              <a:defRPr>
                <a:solidFill>
                  <a:srgbClr val="8D9EBC"/>
                </a:solidFill>
              </a:defRPr>
            </a:lvl5pPr>
            <a:lvl6pPr lvl="5" rtl="0" algn="l">
              <a:lnSpc>
                <a:spcPct val="100000"/>
              </a:lnSpc>
              <a:spcBef>
                <a:spcPts val="0"/>
              </a:spcBef>
              <a:spcAft>
                <a:spcPts val="0"/>
              </a:spcAft>
              <a:buClr>
                <a:srgbClr val="8D9EBC"/>
              </a:buClr>
              <a:buSzPts val="900"/>
              <a:buNone/>
              <a:defRPr>
                <a:solidFill>
                  <a:srgbClr val="8D9EBC"/>
                </a:solidFill>
              </a:defRPr>
            </a:lvl6pPr>
            <a:lvl7pPr lvl="6" rtl="0" algn="l">
              <a:lnSpc>
                <a:spcPct val="100000"/>
              </a:lnSpc>
              <a:spcBef>
                <a:spcPts val="0"/>
              </a:spcBef>
              <a:spcAft>
                <a:spcPts val="0"/>
              </a:spcAft>
              <a:buClr>
                <a:srgbClr val="8D9EBC"/>
              </a:buClr>
              <a:buSzPts val="900"/>
              <a:buNone/>
              <a:defRPr>
                <a:solidFill>
                  <a:srgbClr val="8D9EBC"/>
                </a:solidFill>
              </a:defRPr>
            </a:lvl7pPr>
            <a:lvl8pPr lvl="7" rtl="0" algn="l">
              <a:lnSpc>
                <a:spcPct val="100000"/>
              </a:lnSpc>
              <a:spcBef>
                <a:spcPts val="0"/>
              </a:spcBef>
              <a:spcAft>
                <a:spcPts val="0"/>
              </a:spcAft>
              <a:buClr>
                <a:srgbClr val="8D9EBC"/>
              </a:buClr>
              <a:buSzPts val="800"/>
              <a:buNone/>
              <a:defRPr>
                <a:solidFill>
                  <a:srgbClr val="8D9EBC"/>
                </a:solidFill>
              </a:defRPr>
            </a:lvl8pPr>
            <a:lvl9pPr lvl="8" rtl="0" algn="l">
              <a:lnSpc>
                <a:spcPct val="100000"/>
              </a:lnSpc>
              <a:spcBef>
                <a:spcPts val="0"/>
              </a:spcBef>
              <a:spcAft>
                <a:spcPts val="0"/>
              </a:spcAft>
              <a:buClr>
                <a:srgbClr val="8D9EBC"/>
              </a:buClr>
              <a:buSzPts val="800"/>
              <a:buNone/>
              <a:defRPr>
                <a:solidFill>
                  <a:srgbClr val="8D9EBC"/>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 White">
  <p:cSld name="TITLE_1">
    <p:spTree>
      <p:nvGrpSpPr>
        <p:cNvPr id="371" name="Shape 371"/>
        <p:cNvGrpSpPr/>
        <p:nvPr/>
      </p:nvGrpSpPr>
      <p:grpSpPr>
        <a:xfrm>
          <a:off x="0" y="0"/>
          <a:ext cx="0" cy="0"/>
          <a:chOff x="0" y="0"/>
          <a:chExt cx="0" cy="0"/>
        </a:xfrm>
      </p:grpSpPr>
      <p:pic>
        <p:nvPicPr>
          <p:cNvPr id="372" name="Google Shape;372;p48"/>
          <p:cNvPicPr preferRelativeResize="0"/>
          <p:nvPr/>
        </p:nvPicPr>
        <p:blipFill rotWithShape="1">
          <a:blip r:embed="rId2">
            <a:alphaModFix/>
          </a:blip>
          <a:srcRect b="0" l="0" r="0" t="0"/>
          <a:stretch/>
        </p:blipFill>
        <p:spPr>
          <a:xfrm>
            <a:off x="-1" y="-1"/>
            <a:ext cx="9144003" cy="5143501"/>
          </a:xfrm>
          <a:prstGeom prst="rect">
            <a:avLst/>
          </a:prstGeom>
          <a:noFill/>
          <a:ln>
            <a:noFill/>
          </a:ln>
        </p:spPr>
      </p:pic>
      <p:sp>
        <p:nvSpPr>
          <p:cNvPr id="373" name="Google Shape;373;p48"/>
          <p:cNvSpPr txBox="1"/>
          <p:nvPr>
            <p:ph type="ctrTitle"/>
          </p:nvPr>
        </p:nvSpPr>
        <p:spPr>
          <a:xfrm>
            <a:off x="571500" y="1152075"/>
            <a:ext cx="5719500" cy="1710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4000"/>
              <a:buNone/>
              <a:defRPr sz="4000"/>
            </a:lvl1pPr>
            <a:lvl2pPr lvl="1" rtl="0">
              <a:lnSpc>
                <a:spcPct val="90000"/>
              </a:lnSpc>
              <a:spcBef>
                <a:spcPts val="0"/>
              </a:spcBef>
              <a:spcAft>
                <a:spcPts val="0"/>
              </a:spcAft>
              <a:buClr>
                <a:schemeClr val="lt1"/>
              </a:buClr>
              <a:buSzPts val="4000"/>
              <a:buNone/>
              <a:defRPr sz="4000">
                <a:solidFill>
                  <a:schemeClr val="lt1"/>
                </a:solidFill>
              </a:defRPr>
            </a:lvl2pPr>
            <a:lvl3pPr lvl="2" rtl="0">
              <a:lnSpc>
                <a:spcPct val="90000"/>
              </a:lnSpc>
              <a:spcBef>
                <a:spcPts val="0"/>
              </a:spcBef>
              <a:spcAft>
                <a:spcPts val="0"/>
              </a:spcAft>
              <a:buClr>
                <a:schemeClr val="lt1"/>
              </a:buClr>
              <a:buSzPts val="4000"/>
              <a:buNone/>
              <a:defRPr sz="4000">
                <a:solidFill>
                  <a:schemeClr val="lt1"/>
                </a:solidFill>
              </a:defRPr>
            </a:lvl3pPr>
            <a:lvl4pPr lvl="3" rtl="0">
              <a:lnSpc>
                <a:spcPct val="90000"/>
              </a:lnSpc>
              <a:spcBef>
                <a:spcPts val="0"/>
              </a:spcBef>
              <a:spcAft>
                <a:spcPts val="0"/>
              </a:spcAft>
              <a:buClr>
                <a:schemeClr val="lt1"/>
              </a:buClr>
              <a:buSzPts val="4000"/>
              <a:buNone/>
              <a:defRPr sz="4000">
                <a:solidFill>
                  <a:schemeClr val="lt1"/>
                </a:solidFill>
              </a:defRPr>
            </a:lvl4pPr>
            <a:lvl5pPr lvl="4" rtl="0">
              <a:lnSpc>
                <a:spcPct val="90000"/>
              </a:lnSpc>
              <a:spcBef>
                <a:spcPts val="0"/>
              </a:spcBef>
              <a:spcAft>
                <a:spcPts val="0"/>
              </a:spcAft>
              <a:buClr>
                <a:schemeClr val="lt1"/>
              </a:buClr>
              <a:buSzPts val="4000"/>
              <a:buNone/>
              <a:defRPr sz="4000">
                <a:solidFill>
                  <a:schemeClr val="lt1"/>
                </a:solidFill>
              </a:defRPr>
            </a:lvl5pPr>
            <a:lvl6pPr lvl="5" rtl="0">
              <a:lnSpc>
                <a:spcPct val="90000"/>
              </a:lnSpc>
              <a:spcBef>
                <a:spcPts val="0"/>
              </a:spcBef>
              <a:spcAft>
                <a:spcPts val="0"/>
              </a:spcAft>
              <a:buClr>
                <a:schemeClr val="lt1"/>
              </a:buClr>
              <a:buSzPts val="4000"/>
              <a:buNone/>
              <a:defRPr sz="4000">
                <a:solidFill>
                  <a:schemeClr val="lt1"/>
                </a:solidFill>
              </a:defRPr>
            </a:lvl6pPr>
            <a:lvl7pPr lvl="6" rtl="0">
              <a:lnSpc>
                <a:spcPct val="90000"/>
              </a:lnSpc>
              <a:spcBef>
                <a:spcPts val="0"/>
              </a:spcBef>
              <a:spcAft>
                <a:spcPts val="0"/>
              </a:spcAft>
              <a:buClr>
                <a:schemeClr val="lt1"/>
              </a:buClr>
              <a:buSzPts val="4000"/>
              <a:buNone/>
              <a:defRPr sz="4000">
                <a:solidFill>
                  <a:schemeClr val="lt1"/>
                </a:solidFill>
              </a:defRPr>
            </a:lvl7pPr>
            <a:lvl8pPr lvl="7" rtl="0">
              <a:lnSpc>
                <a:spcPct val="90000"/>
              </a:lnSpc>
              <a:spcBef>
                <a:spcPts val="0"/>
              </a:spcBef>
              <a:spcAft>
                <a:spcPts val="0"/>
              </a:spcAft>
              <a:buClr>
                <a:schemeClr val="lt1"/>
              </a:buClr>
              <a:buSzPts val="4000"/>
              <a:buNone/>
              <a:defRPr sz="4000">
                <a:solidFill>
                  <a:schemeClr val="lt1"/>
                </a:solidFill>
              </a:defRPr>
            </a:lvl8pPr>
            <a:lvl9pPr lvl="8" rtl="0">
              <a:lnSpc>
                <a:spcPct val="90000"/>
              </a:lnSpc>
              <a:spcBef>
                <a:spcPts val="0"/>
              </a:spcBef>
              <a:spcAft>
                <a:spcPts val="0"/>
              </a:spcAft>
              <a:buClr>
                <a:schemeClr val="lt1"/>
              </a:buClr>
              <a:buSzPts val="4000"/>
              <a:buNone/>
              <a:defRPr sz="4000">
                <a:solidFill>
                  <a:schemeClr val="lt1"/>
                </a:solidFill>
              </a:defRPr>
            </a:lvl9pPr>
          </a:lstStyle>
          <a:p/>
        </p:txBody>
      </p:sp>
      <p:sp>
        <p:nvSpPr>
          <p:cNvPr id="374" name="Google Shape;374;p48"/>
          <p:cNvSpPr txBox="1"/>
          <p:nvPr>
            <p:ph idx="1" type="subTitle"/>
          </p:nvPr>
        </p:nvSpPr>
        <p:spPr>
          <a:xfrm>
            <a:off x="571500" y="4300775"/>
            <a:ext cx="2857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1"/>
              </a:buClr>
              <a:buSzPts val="2800"/>
              <a:buNone/>
              <a:defRPr sz="2800">
                <a:solidFill>
                  <a:schemeClr val="accent1"/>
                </a:solidFill>
              </a:defRPr>
            </a:lvl2pPr>
            <a:lvl3pPr lvl="2" rtl="0" algn="ctr">
              <a:lnSpc>
                <a:spcPct val="100000"/>
              </a:lnSpc>
              <a:spcBef>
                <a:spcPts val="0"/>
              </a:spcBef>
              <a:spcAft>
                <a:spcPts val="0"/>
              </a:spcAft>
              <a:buClr>
                <a:schemeClr val="accent1"/>
              </a:buClr>
              <a:buSzPts val="2800"/>
              <a:buNone/>
              <a:defRPr sz="2800">
                <a:solidFill>
                  <a:schemeClr val="accent1"/>
                </a:solidFill>
              </a:defRPr>
            </a:lvl3pPr>
            <a:lvl4pPr lvl="3" rtl="0" algn="ctr">
              <a:lnSpc>
                <a:spcPct val="100000"/>
              </a:lnSpc>
              <a:spcBef>
                <a:spcPts val="0"/>
              </a:spcBef>
              <a:spcAft>
                <a:spcPts val="0"/>
              </a:spcAft>
              <a:buClr>
                <a:schemeClr val="accent1"/>
              </a:buClr>
              <a:buSzPts val="2800"/>
              <a:buNone/>
              <a:defRPr sz="2800">
                <a:solidFill>
                  <a:schemeClr val="accent1"/>
                </a:solidFill>
              </a:defRPr>
            </a:lvl4pPr>
            <a:lvl5pPr lvl="4" rtl="0" algn="ctr">
              <a:lnSpc>
                <a:spcPct val="100000"/>
              </a:lnSpc>
              <a:spcBef>
                <a:spcPts val="0"/>
              </a:spcBef>
              <a:spcAft>
                <a:spcPts val="0"/>
              </a:spcAft>
              <a:buClr>
                <a:schemeClr val="accent1"/>
              </a:buClr>
              <a:buSzPts val="2800"/>
              <a:buNone/>
              <a:defRPr sz="2800">
                <a:solidFill>
                  <a:schemeClr val="accent1"/>
                </a:solidFill>
              </a:defRPr>
            </a:lvl5pPr>
            <a:lvl6pPr lvl="5" rtl="0" algn="ctr">
              <a:lnSpc>
                <a:spcPct val="100000"/>
              </a:lnSpc>
              <a:spcBef>
                <a:spcPts val="0"/>
              </a:spcBef>
              <a:spcAft>
                <a:spcPts val="0"/>
              </a:spcAft>
              <a:buClr>
                <a:schemeClr val="accent1"/>
              </a:buClr>
              <a:buSzPts val="2800"/>
              <a:buNone/>
              <a:defRPr sz="2800">
                <a:solidFill>
                  <a:schemeClr val="accent1"/>
                </a:solidFill>
              </a:defRPr>
            </a:lvl6pPr>
            <a:lvl7pPr lvl="6" rtl="0" algn="ctr">
              <a:lnSpc>
                <a:spcPct val="100000"/>
              </a:lnSpc>
              <a:spcBef>
                <a:spcPts val="0"/>
              </a:spcBef>
              <a:spcAft>
                <a:spcPts val="0"/>
              </a:spcAft>
              <a:buClr>
                <a:schemeClr val="accent1"/>
              </a:buClr>
              <a:buSzPts val="2800"/>
              <a:buNone/>
              <a:defRPr sz="2800">
                <a:solidFill>
                  <a:schemeClr val="accent1"/>
                </a:solidFill>
              </a:defRPr>
            </a:lvl7pPr>
            <a:lvl8pPr lvl="7" rtl="0" algn="ctr">
              <a:lnSpc>
                <a:spcPct val="100000"/>
              </a:lnSpc>
              <a:spcBef>
                <a:spcPts val="0"/>
              </a:spcBef>
              <a:spcAft>
                <a:spcPts val="0"/>
              </a:spcAft>
              <a:buClr>
                <a:schemeClr val="accent1"/>
              </a:buClr>
              <a:buSzPts val="2800"/>
              <a:buNone/>
              <a:defRPr sz="2800">
                <a:solidFill>
                  <a:schemeClr val="accent1"/>
                </a:solidFill>
              </a:defRPr>
            </a:lvl8pPr>
            <a:lvl9pPr lvl="8" rtl="0" algn="ctr">
              <a:lnSpc>
                <a:spcPct val="100000"/>
              </a:lnSpc>
              <a:spcBef>
                <a:spcPts val="0"/>
              </a:spcBef>
              <a:spcAft>
                <a:spcPts val="0"/>
              </a:spcAft>
              <a:buClr>
                <a:schemeClr val="accent1"/>
              </a:buClr>
              <a:buSzPts val="2800"/>
              <a:buNone/>
              <a:defRPr sz="2800">
                <a:solidFill>
                  <a:schemeClr val="accent1"/>
                </a:solidFill>
              </a:defRPr>
            </a:lvl9pPr>
          </a:lstStyle>
          <a:p/>
        </p:txBody>
      </p:sp>
      <p:sp>
        <p:nvSpPr>
          <p:cNvPr id="375" name="Google Shape;375;p48"/>
          <p:cNvSpPr txBox="1"/>
          <p:nvPr>
            <p:ph idx="2" type="subTitle"/>
          </p:nvPr>
        </p:nvSpPr>
        <p:spPr>
          <a:xfrm>
            <a:off x="571500" y="3069300"/>
            <a:ext cx="5143500" cy="5760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800"/>
              <a:buNone/>
              <a:defRPr b="0" sz="1800">
                <a:solidFill>
                  <a:srgbClr val="8D9EBC"/>
                </a:solidFill>
              </a:defRPr>
            </a:lvl1pPr>
            <a:lvl2pPr lvl="1" rtl="0">
              <a:spcBef>
                <a:spcPts val="0"/>
              </a:spcBef>
              <a:spcAft>
                <a:spcPts val="0"/>
              </a:spcAft>
              <a:buClr>
                <a:srgbClr val="8D9EBC"/>
              </a:buClr>
              <a:buSzPts val="1200"/>
              <a:buNone/>
              <a:defRPr>
                <a:solidFill>
                  <a:srgbClr val="8D9EBC"/>
                </a:solidFill>
              </a:defRPr>
            </a:lvl2pPr>
            <a:lvl3pPr lvl="2" rtl="0">
              <a:spcBef>
                <a:spcPts val="0"/>
              </a:spcBef>
              <a:spcAft>
                <a:spcPts val="0"/>
              </a:spcAft>
              <a:buClr>
                <a:srgbClr val="8D9EBC"/>
              </a:buClr>
              <a:buSzPts val="1200"/>
              <a:buNone/>
              <a:defRPr>
                <a:solidFill>
                  <a:srgbClr val="8D9EBC"/>
                </a:solidFill>
              </a:defRPr>
            </a:lvl3pPr>
            <a:lvl4pPr lvl="3" rtl="0">
              <a:spcBef>
                <a:spcPts val="0"/>
              </a:spcBef>
              <a:spcAft>
                <a:spcPts val="0"/>
              </a:spcAft>
              <a:buClr>
                <a:srgbClr val="8D9EBC"/>
              </a:buClr>
              <a:buSzPts val="1000"/>
              <a:buNone/>
              <a:defRPr>
                <a:solidFill>
                  <a:srgbClr val="8D9EBC"/>
                </a:solidFill>
              </a:defRPr>
            </a:lvl4pPr>
            <a:lvl5pPr lvl="4" rtl="0">
              <a:spcBef>
                <a:spcPts val="0"/>
              </a:spcBef>
              <a:spcAft>
                <a:spcPts val="0"/>
              </a:spcAft>
              <a:buClr>
                <a:srgbClr val="8D9EBC"/>
              </a:buClr>
              <a:buSzPts val="1000"/>
              <a:buNone/>
              <a:defRPr>
                <a:solidFill>
                  <a:srgbClr val="8D9EBC"/>
                </a:solidFill>
              </a:defRPr>
            </a:lvl5pPr>
            <a:lvl6pPr lvl="5" rtl="0">
              <a:spcBef>
                <a:spcPts val="0"/>
              </a:spcBef>
              <a:spcAft>
                <a:spcPts val="0"/>
              </a:spcAft>
              <a:buClr>
                <a:srgbClr val="8D9EBC"/>
              </a:buClr>
              <a:buSzPts val="900"/>
              <a:buNone/>
              <a:defRPr>
                <a:solidFill>
                  <a:srgbClr val="8D9EBC"/>
                </a:solidFill>
              </a:defRPr>
            </a:lvl6pPr>
            <a:lvl7pPr lvl="6" rtl="0">
              <a:spcBef>
                <a:spcPts val="0"/>
              </a:spcBef>
              <a:spcAft>
                <a:spcPts val="0"/>
              </a:spcAft>
              <a:buClr>
                <a:srgbClr val="8D9EBC"/>
              </a:buClr>
              <a:buSzPts val="900"/>
              <a:buNone/>
              <a:defRPr>
                <a:solidFill>
                  <a:srgbClr val="8D9EBC"/>
                </a:solidFill>
              </a:defRPr>
            </a:lvl7pPr>
            <a:lvl8pPr lvl="7" rtl="0">
              <a:spcBef>
                <a:spcPts val="0"/>
              </a:spcBef>
              <a:spcAft>
                <a:spcPts val="0"/>
              </a:spcAft>
              <a:buClr>
                <a:srgbClr val="8D9EBC"/>
              </a:buClr>
              <a:buSzPts val="800"/>
              <a:buNone/>
              <a:defRPr>
                <a:solidFill>
                  <a:srgbClr val="8D9EBC"/>
                </a:solidFill>
              </a:defRPr>
            </a:lvl8pPr>
            <a:lvl9pPr lvl="8" rtl="0">
              <a:spcBef>
                <a:spcPts val="0"/>
              </a:spcBef>
              <a:spcAft>
                <a:spcPts val="0"/>
              </a:spcAft>
              <a:buClr>
                <a:srgbClr val="8D9EBC"/>
              </a:buClr>
              <a:buSzPts val="800"/>
              <a:buNone/>
              <a:defRPr>
                <a:solidFill>
                  <a:srgbClr val="8D9EBC"/>
                </a:solidFill>
              </a:defRPr>
            </a:lvl9pPr>
          </a:lstStyle>
          <a:p/>
        </p:txBody>
      </p:sp>
      <p:pic>
        <p:nvPicPr>
          <p:cNvPr id="376" name="Google Shape;376;p48"/>
          <p:cNvPicPr preferRelativeResize="0"/>
          <p:nvPr/>
        </p:nvPicPr>
        <p:blipFill>
          <a:blip r:embed="rId3">
            <a:alphaModFix/>
          </a:blip>
          <a:stretch>
            <a:fillRect/>
          </a:stretch>
        </p:blipFill>
        <p:spPr>
          <a:xfrm>
            <a:off x="571500" y="576074"/>
            <a:ext cx="914400" cy="207264"/>
          </a:xfrm>
          <a:prstGeom prst="rect">
            <a:avLst/>
          </a:prstGeom>
          <a:noFill/>
          <a:ln>
            <a:noFill/>
          </a:ln>
        </p:spPr>
      </p:pic>
      <p:sp>
        <p:nvSpPr>
          <p:cNvPr id="377" name="Google Shape;377;p48"/>
          <p:cNvSpPr txBox="1"/>
          <p:nvPr/>
        </p:nvSpPr>
        <p:spPr>
          <a:xfrm>
            <a:off x="571500" y="4747200"/>
            <a:ext cx="2971800" cy="9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 White 1">
  <p:cSld name="TITLE_1_2">
    <p:spTree>
      <p:nvGrpSpPr>
        <p:cNvPr id="378" name="Shape 378"/>
        <p:cNvGrpSpPr/>
        <p:nvPr/>
      </p:nvGrpSpPr>
      <p:grpSpPr>
        <a:xfrm>
          <a:off x="0" y="0"/>
          <a:ext cx="0" cy="0"/>
          <a:chOff x="0" y="0"/>
          <a:chExt cx="0" cy="0"/>
        </a:xfrm>
      </p:grpSpPr>
      <p:pic>
        <p:nvPicPr>
          <p:cNvPr id="379" name="Google Shape;379;p49"/>
          <p:cNvPicPr preferRelativeResize="0"/>
          <p:nvPr/>
        </p:nvPicPr>
        <p:blipFill rotWithShape="1">
          <a:blip r:embed="rId2">
            <a:alphaModFix/>
          </a:blip>
          <a:srcRect b="0" l="0" r="0" t="0"/>
          <a:stretch/>
        </p:blipFill>
        <p:spPr>
          <a:xfrm>
            <a:off x="-1" y="-1"/>
            <a:ext cx="9144003" cy="5143501"/>
          </a:xfrm>
          <a:prstGeom prst="rect">
            <a:avLst/>
          </a:prstGeom>
          <a:noFill/>
          <a:ln>
            <a:noFill/>
          </a:ln>
        </p:spPr>
      </p:pic>
      <p:sp>
        <p:nvSpPr>
          <p:cNvPr id="380" name="Google Shape;380;p49"/>
          <p:cNvSpPr txBox="1"/>
          <p:nvPr>
            <p:ph type="ctrTitle"/>
          </p:nvPr>
        </p:nvSpPr>
        <p:spPr>
          <a:xfrm>
            <a:off x="571500" y="1152075"/>
            <a:ext cx="5719500" cy="1710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4000"/>
              <a:buNone/>
              <a:defRPr sz="4000"/>
            </a:lvl1pPr>
            <a:lvl2pPr lvl="1" rtl="0">
              <a:lnSpc>
                <a:spcPct val="90000"/>
              </a:lnSpc>
              <a:spcBef>
                <a:spcPts val="0"/>
              </a:spcBef>
              <a:spcAft>
                <a:spcPts val="0"/>
              </a:spcAft>
              <a:buClr>
                <a:schemeClr val="lt1"/>
              </a:buClr>
              <a:buSzPts val="4000"/>
              <a:buNone/>
              <a:defRPr sz="4000">
                <a:solidFill>
                  <a:schemeClr val="lt1"/>
                </a:solidFill>
              </a:defRPr>
            </a:lvl2pPr>
            <a:lvl3pPr lvl="2" rtl="0">
              <a:lnSpc>
                <a:spcPct val="90000"/>
              </a:lnSpc>
              <a:spcBef>
                <a:spcPts val="0"/>
              </a:spcBef>
              <a:spcAft>
                <a:spcPts val="0"/>
              </a:spcAft>
              <a:buClr>
                <a:schemeClr val="lt1"/>
              </a:buClr>
              <a:buSzPts val="4000"/>
              <a:buNone/>
              <a:defRPr sz="4000">
                <a:solidFill>
                  <a:schemeClr val="lt1"/>
                </a:solidFill>
              </a:defRPr>
            </a:lvl3pPr>
            <a:lvl4pPr lvl="3" rtl="0">
              <a:lnSpc>
                <a:spcPct val="90000"/>
              </a:lnSpc>
              <a:spcBef>
                <a:spcPts val="0"/>
              </a:spcBef>
              <a:spcAft>
                <a:spcPts val="0"/>
              </a:spcAft>
              <a:buClr>
                <a:schemeClr val="lt1"/>
              </a:buClr>
              <a:buSzPts val="4000"/>
              <a:buNone/>
              <a:defRPr sz="4000">
                <a:solidFill>
                  <a:schemeClr val="lt1"/>
                </a:solidFill>
              </a:defRPr>
            </a:lvl4pPr>
            <a:lvl5pPr lvl="4" rtl="0">
              <a:lnSpc>
                <a:spcPct val="90000"/>
              </a:lnSpc>
              <a:spcBef>
                <a:spcPts val="0"/>
              </a:spcBef>
              <a:spcAft>
                <a:spcPts val="0"/>
              </a:spcAft>
              <a:buClr>
                <a:schemeClr val="lt1"/>
              </a:buClr>
              <a:buSzPts val="4000"/>
              <a:buNone/>
              <a:defRPr sz="4000">
                <a:solidFill>
                  <a:schemeClr val="lt1"/>
                </a:solidFill>
              </a:defRPr>
            </a:lvl5pPr>
            <a:lvl6pPr lvl="5" rtl="0">
              <a:lnSpc>
                <a:spcPct val="90000"/>
              </a:lnSpc>
              <a:spcBef>
                <a:spcPts val="0"/>
              </a:spcBef>
              <a:spcAft>
                <a:spcPts val="0"/>
              </a:spcAft>
              <a:buClr>
                <a:schemeClr val="lt1"/>
              </a:buClr>
              <a:buSzPts val="4000"/>
              <a:buNone/>
              <a:defRPr sz="4000">
                <a:solidFill>
                  <a:schemeClr val="lt1"/>
                </a:solidFill>
              </a:defRPr>
            </a:lvl6pPr>
            <a:lvl7pPr lvl="6" rtl="0">
              <a:lnSpc>
                <a:spcPct val="90000"/>
              </a:lnSpc>
              <a:spcBef>
                <a:spcPts val="0"/>
              </a:spcBef>
              <a:spcAft>
                <a:spcPts val="0"/>
              </a:spcAft>
              <a:buClr>
                <a:schemeClr val="lt1"/>
              </a:buClr>
              <a:buSzPts val="4000"/>
              <a:buNone/>
              <a:defRPr sz="4000">
                <a:solidFill>
                  <a:schemeClr val="lt1"/>
                </a:solidFill>
              </a:defRPr>
            </a:lvl7pPr>
            <a:lvl8pPr lvl="7" rtl="0">
              <a:lnSpc>
                <a:spcPct val="90000"/>
              </a:lnSpc>
              <a:spcBef>
                <a:spcPts val="0"/>
              </a:spcBef>
              <a:spcAft>
                <a:spcPts val="0"/>
              </a:spcAft>
              <a:buClr>
                <a:schemeClr val="lt1"/>
              </a:buClr>
              <a:buSzPts val="4000"/>
              <a:buNone/>
              <a:defRPr sz="4000">
                <a:solidFill>
                  <a:schemeClr val="lt1"/>
                </a:solidFill>
              </a:defRPr>
            </a:lvl8pPr>
            <a:lvl9pPr lvl="8" rtl="0">
              <a:lnSpc>
                <a:spcPct val="90000"/>
              </a:lnSpc>
              <a:spcBef>
                <a:spcPts val="0"/>
              </a:spcBef>
              <a:spcAft>
                <a:spcPts val="0"/>
              </a:spcAft>
              <a:buClr>
                <a:schemeClr val="lt1"/>
              </a:buClr>
              <a:buSzPts val="4000"/>
              <a:buNone/>
              <a:defRPr sz="4000">
                <a:solidFill>
                  <a:schemeClr val="lt1"/>
                </a:solidFill>
              </a:defRPr>
            </a:lvl9pPr>
          </a:lstStyle>
          <a:p/>
        </p:txBody>
      </p:sp>
      <p:sp>
        <p:nvSpPr>
          <p:cNvPr id="381" name="Google Shape;381;p49"/>
          <p:cNvSpPr txBox="1"/>
          <p:nvPr>
            <p:ph idx="1" type="subTitle"/>
          </p:nvPr>
        </p:nvSpPr>
        <p:spPr>
          <a:xfrm>
            <a:off x="571500" y="4300775"/>
            <a:ext cx="2857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1"/>
              </a:buClr>
              <a:buSzPts val="2800"/>
              <a:buNone/>
              <a:defRPr sz="2800">
                <a:solidFill>
                  <a:schemeClr val="accent1"/>
                </a:solidFill>
              </a:defRPr>
            </a:lvl2pPr>
            <a:lvl3pPr lvl="2" rtl="0" algn="ctr">
              <a:lnSpc>
                <a:spcPct val="100000"/>
              </a:lnSpc>
              <a:spcBef>
                <a:spcPts val="0"/>
              </a:spcBef>
              <a:spcAft>
                <a:spcPts val="0"/>
              </a:spcAft>
              <a:buClr>
                <a:schemeClr val="accent1"/>
              </a:buClr>
              <a:buSzPts val="2800"/>
              <a:buNone/>
              <a:defRPr sz="2800">
                <a:solidFill>
                  <a:schemeClr val="accent1"/>
                </a:solidFill>
              </a:defRPr>
            </a:lvl3pPr>
            <a:lvl4pPr lvl="3" rtl="0" algn="ctr">
              <a:lnSpc>
                <a:spcPct val="100000"/>
              </a:lnSpc>
              <a:spcBef>
                <a:spcPts val="0"/>
              </a:spcBef>
              <a:spcAft>
                <a:spcPts val="0"/>
              </a:spcAft>
              <a:buClr>
                <a:schemeClr val="accent1"/>
              </a:buClr>
              <a:buSzPts val="2800"/>
              <a:buNone/>
              <a:defRPr sz="2800">
                <a:solidFill>
                  <a:schemeClr val="accent1"/>
                </a:solidFill>
              </a:defRPr>
            </a:lvl4pPr>
            <a:lvl5pPr lvl="4" rtl="0" algn="ctr">
              <a:lnSpc>
                <a:spcPct val="100000"/>
              </a:lnSpc>
              <a:spcBef>
                <a:spcPts val="0"/>
              </a:spcBef>
              <a:spcAft>
                <a:spcPts val="0"/>
              </a:spcAft>
              <a:buClr>
                <a:schemeClr val="accent1"/>
              </a:buClr>
              <a:buSzPts val="2800"/>
              <a:buNone/>
              <a:defRPr sz="2800">
                <a:solidFill>
                  <a:schemeClr val="accent1"/>
                </a:solidFill>
              </a:defRPr>
            </a:lvl5pPr>
            <a:lvl6pPr lvl="5" rtl="0" algn="ctr">
              <a:lnSpc>
                <a:spcPct val="100000"/>
              </a:lnSpc>
              <a:spcBef>
                <a:spcPts val="0"/>
              </a:spcBef>
              <a:spcAft>
                <a:spcPts val="0"/>
              </a:spcAft>
              <a:buClr>
                <a:schemeClr val="accent1"/>
              </a:buClr>
              <a:buSzPts val="2800"/>
              <a:buNone/>
              <a:defRPr sz="2800">
                <a:solidFill>
                  <a:schemeClr val="accent1"/>
                </a:solidFill>
              </a:defRPr>
            </a:lvl6pPr>
            <a:lvl7pPr lvl="6" rtl="0" algn="ctr">
              <a:lnSpc>
                <a:spcPct val="100000"/>
              </a:lnSpc>
              <a:spcBef>
                <a:spcPts val="0"/>
              </a:spcBef>
              <a:spcAft>
                <a:spcPts val="0"/>
              </a:spcAft>
              <a:buClr>
                <a:schemeClr val="accent1"/>
              </a:buClr>
              <a:buSzPts val="2800"/>
              <a:buNone/>
              <a:defRPr sz="2800">
                <a:solidFill>
                  <a:schemeClr val="accent1"/>
                </a:solidFill>
              </a:defRPr>
            </a:lvl7pPr>
            <a:lvl8pPr lvl="7" rtl="0" algn="ctr">
              <a:lnSpc>
                <a:spcPct val="100000"/>
              </a:lnSpc>
              <a:spcBef>
                <a:spcPts val="0"/>
              </a:spcBef>
              <a:spcAft>
                <a:spcPts val="0"/>
              </a:spcAft>
              <a:buClr>
                <a:schemeClr val="accent1"/>
              </a:buClr>
              <a:buSzPts val="2800"/>
              <a:buNone/>
              <a:defRPr sz="2800">
                <a:solidFill>
                  <a:schemeClr val="accent1"/>
                </a:solidFill>
              </a:defRPr>
            </a:lvl8pPr>
            <a:lvl9pPr lvl="8" rtl="0" algn="ctr">
              <a:lnSpc>
                <a:spcPct val="100000"/>
              </a:lnSpc>
              <a:spcBef>
                <a:spcPts val="0"/>
              </a:spcBef>
              <a:spcAft>
                <a:spcPts val="0"/>
              </a:spcAft>
              <a:buClr>
                <a:schemeClr val="accent1"/>
              </a:buClr>
              <a:buSzPts val="2800"/>
              <a:buNone/>
              <a:defRPr sz="2800">
                <a:solidFill>
                  <a:schemeClr val="accent1"/>
                </a:solidFill>
              </a:defRPr>
            </a:lvl9pPr>
          </a:lstStyle>
          <a:p/>
        </p:txBody>
      </p:sp>
      <p:sp>
        <p:nvSpPr>
          <p:cNvPr id="382" name="Google Shape;382;p49"/>
          <p:cNvSpPr txBox="1"/>
          <p:nvPr>
            <p:ph idx="2" type="subTitle"/>
          </p:nvPr>
        </p:nvSpPr>
        <p:spPr>
          <a:xfrm>
            <a:off x="571500" y="3069300"/>
            <a:ext cx="5143500" cy="5760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800"/>
              <a:buNone/>
              <a:defRPr b="0" sz="1800">
                <a:solidFill>
                  <a:srgbClr val="8D9EBC"/>
                </a:solidFill>
              </a:defRPr>
            </a:lvl1pPr>
            <a:lvl2pPr lvl="1" rtl="0">
              <a:spcBef>
                <a:spcPts val="0"/>
              </a:spcBef>
              <a:spcAft>
                <a:spcPts val="0"/>
              </a:spcAft>
              <a:buClr>
                <a:srgbClr val="8D9EBC"/>
              </a:buClr>
              <a:buSzPts val="1200"/>
              <a:buNone/>
              <a:defRPr>
                <a:solidFill>
                  <a:srgbClr val="8D9EBC"/>
                </a:solidFill>
              </a:defRPr>
            </a:lvl2pPr>
            <a:lvl3pPr lvl="2" rtl="0">
              <a:spcBef>
                <a:spcPts val="0"/>
              </a:spcBef>
              <a:spcAft>
                <a:spcPts val="0"/>
              </a:spcAft>
              <a:buClr>
                <a:srgbClr val="8D9EBC"/>
              </a:buClr>
              <a:buSzPts val="1200"/>
              <a:buNone/>
              <a:defRPr>
                <a:solidFill>
                  <a:srgbClr val="8D9EBC"/>
                </a:solidFill>
              </a:defRPr>
            </a:lvl3pPr>
            <a:lvl4pPr lvl="3" rtl="0">
              <a:spcBef>
                <a:spcPts val="0"/>
              </a:spcBef>
              <a:spcAft>
                <a:spcPts val="0"/>
              </a:spcAft>
              <a:buClr>
                <a:srgbClr val="8D9EBC"/>
              </a:buClr>
              <a:buSzPts val="1000"/>
              <a:buNone/>
              <a:defRPr>
                <a:solidFill>
                  <a:srgbClr val="8D9EBC"/>
                </a:solidFill>
              </a:defRPr>
            </a:lvl4pPr>
            <a:lvl5pPr lvl="4" rtl="0">
              <a:spcBef>
                <a:spcPts val="0"/>
              </a:spcBef>
              <a:spcAft>
                <a:spcPts val="0"/>
              </a:spcAft>
              <a:buClr>
                <a:srgbClr val="8D9EBC"/>
              </a:buClr>
              <a:buSzPts val="1000"/>
              <a:buNone/>
              <a:defRPr>
                <a:solidFill>
                  <a:srgbClr val="8D9EBC"/>
                </a:solidFill>
              </a:defRPr>
            </a:lvl5pPr>
            <a:lvl6pPr lvl="5" rtl="0">
              <a:spcBef>
                <a:spcPts val="0"/>
              </a:spcBef>
              <a:spcAft>
                <a:spcPts val="0"/>
              </a:spcAft>
              <a:buClr>
                <a:srgbClr val="8D9EBC"/>
              </a:buClr>
              <a:buSzPts val="900"/>
              <a:buNone/>
              <a:defRPr>
                <a:solidFill>
                  <a:srgbClr val="8D9EBC"/>
                </a:solidFill>
              </a:defRPr>
            </a:lvl6pPr>
            <a:lvl7pPr lvl="6" rtl="0">
              <a:spcBef>
                <a:spcPts val="0"/>
              </a:spcBef>
              <a:spcAft>
                <a:spcPts val="0"/>
              </a:spcAft>
              <a:buClr>
                <a:srgbClr val="8D9EBC"/>
              </a:buClr>
              <a:buSzPts val="900"/>
              <a:buNone/>
              <a:defRPr>
                <a:solidFill>
                  <a:srgbClr val="8D9EBC"/>
                </a:solidFill>
              </a:defRPr>
            </a:lvl7pPr>
            <a:lvl8pPr lvl="7" rtl="0">
              <a:spcBef>
                <a:spcPts val="0"/>
              </a:spcBef>
              <a:spcAft>
                <a:spcPts val="0"/>
              </a:spcAft>
              <a:buClr>
                <a:srgbClr val="8D9EBC"/>
              </a:buClr>
              <a:buSzPts val="800"/>
              <a:buNone/>
              <a:defRPr>
                <a:solidFill>
                  <a:srgbClr val="8D9EBC"/>
                </a:solidFill>
              </a:defRPr>
            </a:lvl8pPr>
            <a:lvl9pPr lvl="8" rtl="0">
              <a:spcBef>
                <a:spcPts val="0"/>
              </a:spcBef>
              <a:spcAft>
                <a:spcPts val="0"/>
              </a:spcAft>
              <a:buClr>
                <a:srgbClr val="8D9EBC"/>
              </a:buClr>
              <a:buSzPts val="800"/>
              <a:buNone/>
              <a:defRPr>
                <a:solidFill>
                  <a:srgbClr val="8D9EBC"/>
                </a:solidFill>
              </a:defRPr>
            </a:lvl9pPr>
          </a:lstStyle>
          <a:p/>
        </p:txBody>
      </p:sp>
      <p:pic>
        <p:nvPicPr>
          <p:cNvPr id="383" name="Google Shape;383;p49"/>
          <p:cNvPicPr preferRelativeResize="0"/>
          <p:nvPr/>
        </p:nvPicPr>
        <p:blipFill>
          <a:blip r:embed="rId3">
            <a:alphaModFix/>
          </a:blip>
          <a:stretch>
            <a:fillRect/>
          </a:stretch>
        </p:blipFill>
        <p:spPr>
          <a:xfrm>
            <a:off x="571500" y="576074"/>
            <a:ext cx="914400" cy="207264"/>
          </a:xfrm>
          <a:prstGeom prst="rect">
            <a:avLst/>
          </a:prstGeom>
          <a:noFill/>
          <a:ln>
            <a:noFill/>
          </a:ln>
        </p:spPr>
      </p:pic>
      <p:sp>
        <p:nvSpPr>
          <p:cNvPr id="384" name="Google Shape;384;p49"/>
          <p:cNvSpPr txBox="1"/>
          <p:nvPr/>
        </p:nvSpPr>
        <p:spPr>
          <a:xfrm>
            <a:off x="571500" y="4747200"/>
            <a:ext cx="2971800" cy="9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 Orange">
  <p:cSld name="TITLE_1_1">
    <p:spTree>
      <p:nvGrpSpPr>
        <p:cNvPr id="385" name="Shape 385"/>
        <p:cNvGrpSpPr/>
        <p:nvPr/>
      </p:nvGrpSpPr>
      <p:grpSpPr>
        <a:xfrm>
          <a:off x="0" y="0"/>
          <a:ext cx="0" cy="0"/>
          <a:chOff x="0" y="0"/>
          <a:chExt cx="0" cy="0"/>
        </a:xfrm>
      </p:grpSpPr>
      <p:pic>
        <p:nvPicPr>
          <p:cNvPr id="386" name="Google Shape;386;p50"/>
          <p:cNvPicPr preferRelativeResize="0"/>
          <p:nvPr/>
        </p:nvPicPr>
        <p:blipFill rotWithShape="1">
          <a:blip r:embed="rId2">
            <a:alphaModFix/>
          </a:blip>
          <a:srcRect b="0" l="0" r="0" t="0"/>
          <a:stretch/>
        </p:blipFill>
        <p:spPr>
          <a:xfrm>
            <a:off x="-1" y="-1"/>
            <a:ext cx="9144003" cy="5143501"/>
          </a:xfrm>
          <a:prstGeom prst="rect">
            <a:avLst/>
          </a:prstGeom>
          <a:noFill/>
          <a:ln>
            <a:noFill/>
          </a:ln>
        </p:spPr>
      </p:pic>
      <p:sp>
        <p:nvSpPr>
          <p:cNvPr id="387" name="Google Shape;387;p50"/>
          <p:cNvSpPr txBox="1"/>
          <p:nvPr>
            <p:ph type="ctrTitle"/>
          </p:nvPr>
        </p:nvSpPr>
        <p:spPr>
          <a:xfrm>
            <a:off x="571500" y="1152075"/>
            <a:ext cx="5719500" cy="1710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1"/>
              </a:buClr>
              <a:buSzPts val="4000"/>
              <a:buNone/>
              <a:defRPr sz="4000">
                <a:solidFill>
                  <a:schemeClr val="lt1"/>
                </a:solidFill>
              </a:defRPr>
            </a:lvl1pPr>
            <a:lvl2pPr lvl="1" rtl="0">
              <a:lnSpc>
                <a:spcPct val="90000"/>
              </a:lnSpc>
              <a:spcBef>
                <a:spcPts val="0"/>
              </a:spcBef>
              <a:spcAft>
                <a:spcPts val="0"/>
              </a:spcAft>
              <a:buClr>
                <a:schemeClr val="lt1"/>
              </a:buClr>
              <a:buSzPts val="4000"/>
              <a:buNone/>
              <a:defRPr sz="4000">
                <a:solidFill>
                  <a:schemeClr val="lt1"/>
                </a:solidFill>
              </a:defRPr>
            </a:lvl2pPr>
            <a:lvl3pPr lvl="2" rtl="0">
              <a:lnSpc>
                <a:spcPct val="90000"/>
              </a:lnSpc>
              <a:spcBef>
                <a:spcPts val="0"/>
              </a:spcBef>
              <a:spcAft>
                <a:spcPts val="0"/>
              </a:spcAft>
              <a:buClr>
                <a:schemeClr val="lt1"/>
              </a:buClr>
              <a:buSzPts val="4000"/>
              <a:buNone/>
              <a:defRPr sz="4000">
                <a:solidFill>
                  <a:schemeClr val="lt1"/>
                </a:solidFill>
              </a:defRPr>
            </a:lvl3pPr>
            <a:lvl4pPr lvl="3" rtl="0">
              <a:lnSpc>
                <a:spcPct val="90000"/>
              </a:lnSpc>
              <a:spcBef>
                <a:spcPts val="0"/>
              </a:spcBef>
              <a:spcAft>
                <a:spcPts val="0"/>
              </a:spcAft>
              <a:buClr>
                <a:schemeClr val="lt1"/>
              </a:buClr>
              <a:buSzPts val="4000"/>
              <a:buNone/>
              <a:defRPr sz="4000">
                <a:solidFill>
                  <a:schemeClr val="lt1"/>
                </a:solidFill>
              </a:defRPr>
            </a:lvl4pPr>
            <a:lvl5pPr lvl="4" rtl="0">
              <a:lnSpc>
                <a:spcPct val="90000"/>
              </a:lnSpc>
              <a:spcBef>
                <a:spcPts val="0"/>
              </a:spcBef>
              <a:spcAft>
                <a:spcPts val="0"/>
              </a:spcAft>
              <a:buClr>
                <a:schemeClr val="lt1"/>
              </a:buClr>
              <a:buSzPts val="4000"/>
              <a:buNone/>
              <a:defRPr sz="4000">
                <a:solidFill>
                  <a:schemeClr val="lt1"/>
                </a:solidFill>
              </a:defRPr>
            </a:lvl5pPr>
            <a:lvl6pPr lvl="5" rtl="0">
              <a:lnSpc>
                <a:spcPct val="90000"/>
              </a:lnSpc>
              <a:spcBef>
                <a:spcPts val="0"/>
              </a:spcBef>
              <a:spcAft>
                <a:spcPts val="0"/>
              </a:spcAft>
              <a:buClr>
                <a:schemeClr val="lt1"/>
              </a:buClr>
              <a:buSzPts val="4000"/>
              <a:buNone/>
              <a:defRPr sz="4000">
                <a:solidFill>
                  <a:schemeClr val="lt1"/>
                </a:solidFill>
              </a:defRPr>
            </a:lvl6pPr>
            <a:lvl7pPr lvl="6" rtl="0">
              <a:lnSpc>
                <a:spcPct val="90000"/>
              </a:lnSpc>
              <a:spcBef>
                <a:spcPts val="0"/>
              </a:spcBef>
              <a:spcAft>
                <a:spcPts val="0"/>
              </a:spcAft>
              <a:buClr>
                <a:schemeClr val="lt1"/>
              </a:buClr>
              <a:buSzPts val="4000"/>
              <a:buNone/>
              <a:defRPr sz="4000">
                <a:solidFill>
                  <a:schemeClr val="lt1"/>
                </a:solidFill>
              </a:defRPr>
            </a:lvl7pPr>
            <a:lvl8pPr lvl="7" rtl="0">
              <a:lnSpc>
                <a:spcPct val="90000"/>
              </a:lnSpc>
              <a:spcBef>
                <a:spcPts val="0"/>
              </a:spcBef>
              <a:spcAft>
                <a:spcPts val="0"/>
              </a:spcAft>
              <a:buClr>
                <a:schemeClr val="lt1"/>
              </a:buClr>
              <a:buSzPts val="4000"/>
              <a:buNone/>
              <a:defRPr sz="4000">
                <a:solidFill>
                  <a:schemeClr val="lt1"/>
                </a:solidFill>
              </a:defRPr>
            </a:lvl8pPr>
            <a:lvl9pPr lvl="8" rtl="0">
              <a:lnSpc>
                <a:spcPct val="90000"/>
              </a:lnSpc>
              <a:spcBef>
                <a:spcPts val="0"/>
              </a:spcBef>
              <a:spcAft>
                <a:spcPts val="0"/>
              </a:spcAft>
              <a:buClr>
                <a:schemeClr val="lt1"/>
              </a:buClr>
              <a:buSzPts val="4000"/>
              <a:buNone/>
              <a:defRPr sz="4000">
                <a:solidFill>
                  <a:schemeClr val="lt1"/>
                </a:solidFill>
              </a:defRPr>
            </a:lvl9pPr>
          </a:lstStyle>
          <a:p/>
        </p:txBody>
      </p:sp>
      <p:sp>
        <p:nvSpPr>
          <p:cNvPr id="388" name="Google Shape;388;p50"/>
          <p:cNvSpPr txBox="1"/>
          <p:nvPr>
            <p:ph idx="1" type="subTitle"/>
          </p:nvPr>
        </p:nvSpPr>
        <p:spPr>
          <a:xfrm>
            <a:off x="571500" y="4300775"/>
            <a:ext cx="2857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800"/>
              <a:buFont typeface="Proxima Nova Semibold"/>
              <a:buNone/>
              <a:defRPr b="0" sz="800">
                <a:solidFill>
                  <a:schemeClr val="lt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lt1"/>
              </a:buClr>
              <a:buSzPts val="2800"/>
              <a:buNone/>
              <a:defRPr sz="2800">
                <a:solidFill>
                  <a:schemeClr val="lt1"/>
                </a:solidFill>
              </a:defRPr>
            </a:lvl2pPr>
            <a:lvl3pPr lvl="2" rtl="0" algn="ctr">
              <a:lnSpc>
                <a:spcPct val="100000"/>
              </a:lnSpc>
              <a:spcBef>
                <a:spcPts val="0"/>
              </a:spcBef>
              <a:spcAft>
                <a:spcPts val="0"/>
              </a:spcAft>
              <a:buClr>
                <a:schemeClr val="lt1"/>
              </a:buClr>
              <a:buSzPts val="2800"/>
              <a:buNone/>
              <a:defRPr sz="2800">
                <a:solidFill>
                  <a:schemeClr val="lt1"/>
                </a:solidFill>
              </a:defRPr>
            </a:lvl3pPr>
            <a:lvl4pPr lvl="3" rtl="0" algn="ctr">
              <a:lnSpc>
                <a:spcPct val="100000"/>
              </a:lnSpc>
              <a:spcBef>
                <a:spcPts val="0"/>
              </a:spcBef>
              <a:spcAft>
                <a:spcPts val="0"/>
              </a:spcAft>
              <a:buClr>
                <a:schemeClr val="lt1"/>
              </a:buClr>
              <a:buSzPts val="2800"/>
              <a:buNone/>
              <a:defRPr sz="2800">
                <a:solidFill>
                  <a:schemeClr val="lt1"/>
                </a:solidFill>
              </a:defRPr>
            </a:lvl4pPr>
            <a:lvl5pPr lvl="4" rtl="0" algn="ctr">
              <a:lnSpc>
                <a:spcPct val="100000"/>
              </a:lnSpc>
              <a:spcBef>
                <a:spcPts val="0"/>
              </a:spcBef>
              <a:spcAft>
                <a:spcPts val="0"/>
              </a:spcAft>
              <a:buClr>
                <a:schemeClr val="lt1"/>
              </a:buClr>
              <a:buSzPts val="2800"/>
              <a:buNone/>
              <a:defRPr sz="2800">
                <a:solidFill>
                  <a:schemeClr val="lt1"/>
                </a:solidFill>
              </a:defRPr>
            </a:lvl5pPr>
            <a:lvl6pPr lvl="5" rtl="0" algn="ctr">
              <a:lnSpc>
                <a:spcPct val="100000"/>
              </a:lnSpc>
              <a:spcBef>
                <a:spcPts val="0"/>
              </a:spcBef>
              <a:spcAft>
                <a:spcPts val="0"/>
              </a:spcAft>
              <a:buClr>
                <a:schemeClr val="lt1"/>
              </a:buClr>
              <a:buSzPts val="2800"/>
              <a:buNone/>
              <a:defRPr sz="2800">
                <a:solidFill>
                  <a:schemeClr val="lt1"/>
                </a:solidFill>
              </a:defRPr>
            </a:lvl6pPr>
            <a:lvl7pPr lvl="6" rtl="0" algn="ctr">
              <a:lnSpc>
                <a:spcPct val="100000"/>
              </a:lnSpc>
              <a:spcBef>
                <a:spcPts val="0"/>
              </a:spcBef>
              <a:spcAft>
                <a:spcPts val="0"/>
              </a:spcAft>
              <a:buClr>
                <a:schemeClr val="lt1"/>
              </a:buClr>
              <a:buSzPts val="2800"/>
              <a:buNone/>
              <a:defRPr sz="2800">
                <a:solidFill>
                  <a:schemeClr val="lt1"/>
                </a:solidFill>
              </a:defRPr>
            </a:lvl7pPr>
            <a:lvl8pPr lvl="7" rtl="0" algn="ctr">
              <a:lnSpc>
                <a:spcPct val="100000"/>
              </a:lnSpc>
              <a:spcBef>
                <a:spcPts val="0"/>
              </a:spcBef>
              <a:spcAft>
                <a:spcPts val="0"/>
              </a:spcAft>
              <a:buClr>
                <a:schemeClr val="lt1"/>
              </a:buClr>
              <a:buSzPts val="2800"/>
              <a:buNone/>
              <a:defRPr sz="2800">
                <a:solidFill>
                  <a:schemeClr val="lt1"/>
                </a:solidFill>
              </a:defRPr>
            </a:lvl8pPr>
            <a:lvl9pPr lvl="8" rtl="0" algn="ctr">
              <a:lnSpc>
                <a:spcPct val="100000"/>
              </a:lnSpc>
              <a:spcBef>
                <a:spcPts val="0"/>
              </a:spcBef>
              <a:spcAft>
                <a:spcPts val="0"/>
              </a:spcAft>
              <a:buClr>
                <a:schemeClr val="lt1"/>
              </a:buClr>
              <a:buSzPts val="2800"/>
              <a:buNone/>
              <a:defRPr sz="2800">
                <a:solidFill>
                  <a:schemeClr val="lt1"/>
                </a:solidFill>
              </a:defRPr>
            </a:lvl9pPr>
          </a:lstStyle>
          <a:p/>
        </p:txBody>
      </p:sp>
      <p:sp>
        <p:nvSpPr>
          <p:cNvPr id="389" name="Google Shape;389;p50"/>
          <p:cNvSpPr txBox="1"/>
          <p:nvPr>
            <p:ph idx="2" type="subTitle"/>
          </p:nvPr>
        </p:nvSpPr>
        <p:spPr>
          <a:xfrm>
            <a:off x="571500" y="3069300"/>
            <a:ext cx="5143500" cy="5760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None/>
              <a:defRPr b="0" sz="1800">
                <a:solidFill>
                  <a:schemeClr val="lt1"/>
                </a:solidFill>
              </a:defRPr>
            </a:lvl1pPr>
            <a:lvl2pPr lvl="1" rtl="0">
              <a:spcBef>
                <a:spcPts val="0"/>
              </a:spcBef>
              <a:spcAft>
                <a:spcPts val="0"/>
              </a:spcAft>
              <a:buClr>
                <a:schemeClr val="lt1"/>
              </a:buClr>
              <a:buSzPts val="1200"/>
              <a:buNone/>
              <a:defRPr>
                <a:solidFill>
                  <a:schemeClr val="lt1"/>
                </a:solidFill>
              </a:defRPr>
            </a:lvl2pPr>
            <a:lvl3pPr lvl="2" rtl="0">
              <a:spcBef>
                <a:spcPts val="0"/>
              </a:spcBef>
              <a:spcAft>
                <a:spcPts val="0"/>
              </a:spcAft>
              <a:buClr>
                <a:schemeClr val="lt1"/>
              </a:buClr>
              <a:buSzPts val="1200"/>
              <a:buNone/>
              <a:defRPr>
                <a:solidFill>
                  <a:schemeClr val="lt1"/>
                </a:solidFill>
              </a:defRPr>
            </a:lvl3pPr>
            <a:lvl4pPr lvl="3" rtl="0">
              <a:spcBef>
                <a:spcPts val="0"/>
              </a:spcBef>
              <a:spcAft>
                <a:spcPts val="0"/>
              </a:spcAft>
              <a:buClr>
                <a:schemeClr val="lt1"/>
              </a:buClr>
              <a:buSzPts val="1000"/>
              <a:buNone/>
              <a:defRPr>
                <a:solidFill>
                  <a:schemeClr val="lt1"/>
                </a:solidFill>
              </a:defRPr>
            </a:lvl4pPr>
            <a:lvl5pPr lvl="4" rtl="0">
              <a:spcBef>
                <a:spcPts val="0"/>
              </a:spcBef>
              <a:spcAft>
                <a:spcPts val="0"/>
              </a:spcAft>
              <a:buClr>
                <a:schemeClr val="lt1"/>
              </a:buClr>
              <a:buSzPts val="1000"/>
              <a:buNone/>
              <a:defRPr>
                <a:solidFill>
                  <a:schemeClr val="lt1"/>
                </a:solidFill>
              </a:defRPr>
            </a:lvl5pPr>
            <a:lvl6pPr lvl="5" rtl="0">
              <a:spcBef>
                <a:spcPts val="0"/>
              </a:spcBef>
              <a:spcAft>
                <a:spcPts val="0"/>
              </a:spcAft>
              <a:buClr>
                <a:schemeClr val="lt1"/>
              </a:buClr>
              <a:buSzPts val="900"/>
              <a:buNone/>
              <a:defRPr>
                <a:solidFill>
                  <a:schemeClr val="lt1"/>
                </a:solidFill>
              </a:defRPr>
            </a:lvl6pPr>
            <a:lvl7pPr lvl="6" rtl="0">
              <a:spcBef>
                <a:spcPts val="0"/>
              </a:spcBef>
              <a:spcAft>
                <a:spcPts val="0"/>
              </a:spcAft>
              <a:buClr>
                <a:schemeClr val="lt1"/>
              </a:buClr>
              <a:buSzPts val="900"/>
              <a:buNone/>
              <a:defRPr>
                <a:solidFill>
                  <a:schemeClr val="lt1"/>
                </a:solidFill>
              </a:defRPr>
            </a:lvl7pPr>
            <a:lvl8pPr lvl="7" rtl="0">
              <a:spcBef>
                <a:spcPts val="0"/>
              </a:spcBef>
              <a:spcAft>
                <a:spcPts val="0"/>
              </a:spcAft>
              <a:buClr>
                <a:schemeClr val="lt1"/>
              </a:buClr>
              <a:buSzPts val="800"/>
              <a:buNone/>
              <a:defRPr>
                <a:solidFill>
                  <a:schemeClr val="lt1"/>
                </a:solidFill>
              </a:defRPr>
            </a:lvl8pPr>
            <a:lvl9pPr lvl="8" rtl="0">
              <a:spcBef>
                <a:spcPts val="0"/>
              </a:spcBef>
              <a:spcAft>
                <a:spcPts val="0"/>
              </a:spcAft>
              <a:buClr>
                <a:schemeClr val="lt1"/>
              </a:buClr>
              <a:buSzPts val="800"/>
              <a:buNone/>
              <a:defRPr>
                <a:solidFill>
                  <a:schemeClr val="lt1"/>
                </a:solidFill>
              </a:defRPr>
            </a:lvl9pPr>
          </a:lstStyle>
          <a:p/>
        </p:txBody>
      </p:sp>
      <p:pic>
        <p:nvPicPr>
          <p:cNvPr id="390" name="Google Shape;390;p50"/>
          <p:cNvPicPr preferRelativeResize="0"/>
          <p:nvPr/>
        </p:nvPicPr>
        <p:blipFill>
          <a:blip r:embed="rId3">
            <a:alphaModFix/>
          </a:blip>
          <a:stretch>
            <a:fillRect/>
          </a:stretch>
        </p:blipFill>
        <p:spPr>
          <a:xfrm>
            <a:off x="571500" y="576074"/>
            <a:ext cx="914400" cy="214723"/>
          </a:xfrm>
          <a:prstGeom prst="rect">
            <a:avLst/>
          </a:prstGeom>
          <a:noFill/>
          <a:ln>
            <a:noFill/>
          </a:ln>
        </p:spPr>
      </p:pic>
      <p:sp>
        <p:nvSpPr>
          <p:cNvPr id="391" name="Google Shape;391;p50"/>
          <p:cNvSpPr txBox="1"/>
          <p:nvPr/>
        </p:nvSpPr>
        <p:spPr>
          <a:xfrm>
            <a:off x="571500" y="4747200"/>
            <a:ext cx="2971800" cy="9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600">
                <a:solidFill>
                  <a:srgbClr val="E6E7EF"/>
                </a:solidFill>
                <a:latin typeface="Proxima Nova"/>
                <a:ea typeface="Proxima Nova"/>
                <a:cs typeface="Proxima Nova"/>
                <a:sym typeface="Proxima Nova"/>
              </a:rPr>
              <a:t>© 2022 Code42. Confidential &amp; Proprietary Information of Code42 - Do Not Redistribute</a:t>
            </a:r>
            <a:endParaRPr sz="600">
              <a:solidFill>
                <a:srgbClr val="E6E7EF"/>
              </a:solidFill>
              <a:latin typeface="Proxima Nova"/>
              <a:ea typeface="Proxima Nova"/>
              <a:cs typeface="Proxima Nova"/>
              <a:sym typeface="Proxima Nova"/>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 White">
  <p:cSld name="TITLE_1_1_1_1">
    <p:spTree>
      <p:nvGrpSpPr>
        <p:cNvPr id="392" name="Shape 392"/>
        <p:cNvGrpSpPr/>
        <p:nvPr/>
      </p:nvGrpSpPr>
      <p:grpSpPr>
        <a:xfrm>
          <a:off x="0" y="0"/>
          <a:ext cx="0" cy="0"/>
          <a:chOff x="0" y="0"/>
          <a:chExt cx="0" cy="0"/>
        </a:xfrm>
      </p:grpSpPr>
      <p:pic>
        <p:nvPicPr>
          <p:cNvPr id="393" name="Google Shape;393;p51"/>
          <p:cNvPicPr preferRelativeResize="0"/>
          <p:nvPr/>
        </p:nvPicPr>
        <p:blipFill rotWithShape="1">
          <a:blip r:embed="rId2">
            <a:alphaModFix/>
          </a:blip>
          <a:srcRect b="0" l="0" r="0" t="0"/>
          <a:stretch/>
        </p:blipFill>
        <p:spPr>
          <a:xfrm>
            <a:off x="-1" y="-1"/>
            <a:ext cx="9144003" cy="5143501"/>
          </a:xfrm>
          <a:prstGeom prst="rect">
            <a:avLst/>
          </a:prstGeom>
          <a:noFill/>
          <a:ln>
            <a:noFill/>
          </a:ln>
        </p:spPr>
      </p:pic>
      <p:sp>
        <p:nvSpPr>
          <p:cNvPr id="394" name="Google Shape;394;p51"/>
          <p:cNvSpPr txBox="1"/>
          <p:nvPr>
            <p:ph type="ctrTitle"/>
          </p:nvPr>
        </p:nvSpPr>
        <p:spPr>
          <a:xfrm>
            <a:off x="571500" y="1152075"/>
            <a:ext cx="4576500" cy="1710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4000"/>
              <a:buNone/>
              <a:defRPr sz="4000"/>
            </a:lvl1pPr>
            <a:lvl2pPr lvl="1" rtl="0">
              <a:lnSpc>
                <a:spcPct val="90000"/>
              </a:lnSpc>
              <a:spcBef>
                <a:spcPts val="0"/>
              </a:spcBef>
              <a:spcAft>
                <a:spcPts val="0"/>
              </a:spcAft>
              <a:buClr>
                <a:schemeClr val="lt1"/>
              </a:buClr>
              <a:buSzPts val="4000"/>
              <a:buNone/>
              <a:defRPr sz="4000">
                <a:solidFill>
                  <a:schemeClr val="lt1"/>
                </a:solidFill>
              </a:defRPr>
            </a:lvl2pPr>
            <a:lvl3pPr lvl="2" rtl="0">
              <a:lnSpc>
                <a:spcPct val="90000"/>
              </a:lnSpc>
              <a:spcBef>
                <a:spcPts val="0"/>
              </a:spcBef>
              <a:spcAft>
                <a:spcPts val="0"/>
              </a:spcAft>
              <a:buClr>
                <a:schemeClr val="lt1"/>
              </a:buClr>
              <a:buSzPts val="4000"/>
              <a:buNone/>
              <a:defRPr sz="4000">
                <a:solidFill>
                  <a:schemeClr val="lt1"/>
                </a:solidFill>
              </a:defRPr>
            </a:lvl3pPr>
            <a:lvl4pPr lvl="3" rtl="0">
              <a:lnSpc>
                <a:spcPct val="90000"/>
              </a:lnSpc>
              <a:spcBef>
                <a:spcPts val="0"/>
              </a:spcBef>
              <a:spcAft>
                <a:spcPts val="0"/>
              </a:spcAft>
              <a:buClr>
                <a:schemeClr val="lt1"/>
              </a:buClr>
              <a:buSzPts val="4000"/>
              <a:buNone/>
              <a:defRPr sz="4000">
                <a:solidFill>
                  <a:schemeClr val="lt1"/>
                </a:solidFill>
              </a:defRPr>
            </a:lvl4pPr>
            <a:lvl5pPr lvl="4" rtl="0">
              <a:lnSpc>
                <a:spcPct val="90000"/>
              </a:lnSpc>
              <a:spcBef>
                <a:spcPts val="0"/>
              </a:spcBef>
              <a:spcAft>
                <a:spcPts val="0"/>
              </a:spcAft>
              <a:buClr>
                <a:schemeClr val="lt1"/>
              </a:buClr>
              <a:buSzPts val="4000"/>
              <a:buNone/>
              <a:defRPr sz="4000">
                <a:solidFill>
                  <a:schemeClr val="lt1"/>
                </a:solidFill>
              </a:defRPr>
            </a:lvl5pPr>
            <a:lvl6pPr lvl="5" rtl="0">
              <a:lnSpc>
                <a:spcPct val="90000"/>
              </a:lnSpc>
              <a:spcBef>
                <a:spcPts val="0"/>
              </a:spcBef>
              <a:spcAft>
                <a:spcPts val="0"/>
              </a:spcAft>
              <a:buClr>
                <a:schemeClr val="lt1"/>
              </a:buClr>
              <a:buSzPts val="4000"/>
              <a:buNone/>
              <a:defRPr sz="4000">
                <a:solidFill>
                  <a:schemeClr val="lt1"/>
                </a:solidFill>
              </a:defRPr>
            </a:lvl6pPr>
            <a:lvl7pPr lvl="6" rtl="0">
              <a:lnSpc>
                <a:spcPct val="90000"/>
              </a:lnSpc>
              <a:spcBef>
                <a:spcPts val="0"/>
              </a:spcBef>
              <a:spcAft>
                <a:spcPts val="0"/>
              </a:spcAft>
              <a:buClr>
                <a:schemeClr val="lt1"/>
              </a:buClr>
              <a:buSzPts val="4000"/>
              <a:buNone/>
              <a:defRPr sz="4000">
                <a:solidFill>
                  <a:schemeClr val="lt1"/>
                </a:solidFill>
              </a:defRPr>
            </a:lvl7pPr>
            <a:lvl8pPr lvl="7" rtl="0">
              <a:lnSpc>
                <a:spcPct val="90000"/>
              </a:lnSpc>
              <a:spcBef>
                <a:spcPts val="0"/>
              </a:spcBef>
              <a:spcAft>
                <a:spcPts val="0"/>
              </a:spcAft>
              <a:buClr>
                <a:schemeClr val="lt1"/>
              </a:buClr>
              <a:buSzPts val="4000"/>
              <a:buNone/>
              <a:defRPr sz="4000">
                <a:solidFill>
                  <a:schemeClr val="lt1"/>
                </a:solidFill>
              </a:defRPr>
            </a:lvl8pPr>
            <a:lvl9pPr lvl="8" rtl="0">
              <a:lnSpc>
                <a:spcPct val="90000"/>
              </a:lnSpc>
              <a:spcBef>
                <a:spcPts val="0"/>
              </a:spcBef>
              <a:spcAft>
                <a:spcPts val="0"/>
              </a:spcAft>
              <a:buClr>
                <a:schemeClr val="lt1"/>
              </a:buClr>
              <a:buSzPts val="4000"/>
              <a:buNone/>
              <a:defRPr sz="4000">
                <a:solidFill>
                  <a:schemeClr val="lt1"/>
                </a:solidFill>
              </a:defRPr>
            </a:lvl9pPr>
          </a:lstStyle>
          <a:p/>
        </p:txBody>
      </p:sp>
      <p:sp>
        <p:nvSpPr>
          <p:cNvPr id="395" name="Google Shape;395;p51"/>
          <p:cNvSpPr txBox="1"/>
          <p:nvPr>
            <p:ph idx="1" type="subTitle"/>
          </p:nvPr>
        </p:nvSpPr>
        <p:spPr>
          <a:xfrm>
            <a:off x="571500" y="4300775"/>
            <a:ext cx="2857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396" name="Google Shape;396;p51"/>
          <p:cNvSpPr txBox="1"/>
          <p:nvPr>
            <p:ph idx="2" type="subTitle"/>
          </p:nvPr>
        </p:nvSpPr>
        <p:spPr>
          <a:xfrm>
            <a:off x="571500" y="3069300"/>
            <a:ext cx="3429000" cy="5760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800"/>
              <a:buNone/>
              <a:defRPr b="0" sz="1800">
                <a:solidFill>
                  <a:srgbClr val="8D9EBC"/>
                </a:solidFill>
              </a:defRPr>
            </a:lvl1pPr>
            <a:lvl2pPr lvl="1" rtl="0">
              <a:spcBef>
                <a:spcPts val="0"/>
              </a:spcBef>
              <a:spcAft>
                <a:spcPts val="0"/>
              </a:spcAft>
              <a:buClr>
                <a:srgbClr val="8D9EBC"/>
              </a:buClr>
              <a:buSzPts val="1200"/>
              <a:buNone/>
              <a:defRPr>
                <a:solidFill>
                  <a:srgbClr val="8D9EBC"/>
                </a:solidFill>
              </a:defRPr>
            </a:lvl2pPr>
            <a:lvl3pPr lvl="2" rtl="0">
              <a:spcBef>
                <a:spcPts val="0"/>
              </a:spcBef>
              <a:spcAft>
                <a:spcPts val="0"/>
              </a:spcAft>
              <a:buClr>
                <a:srgbClr val="8D9EBC"/>
              </a:buClr>
              <a:buSzPts val="1200"/>
              <a:buNone/>
              <a:defRPr>
                <a:solidFill>
                  <a:srgbClr val="8D9EBC"/>
                </a:solidFill>
              </a:defRPr>
            </a:lvl3pPr>
            <a:lvl4pPr lvl="3" rtl="0">
              <a:spcBef>
                <a:spcPts val="0"/>
              </a:spcBef>
              <a:spcAft>
                <a:spcPts val="0"/>
              </a:spcAft>
              <a:buClr>
                <a:srgbClr val="8D9EBC"/>
              </a:buClr>
              <a:buSzPts val="1000"/>
              <a:buNone/>
              <a:defRPr>
                <a:solidFill>
                  <a:srgbClr val="8D9EBC"/>
                </a:solidFill>
              </a:defRPr>
            </a:lvl4pPr>
            <a:lvl5pPr lvl="4" rtl="0">
              <a:spcBef>
                <a:spcPts val="0"/>
              </a:spcBef>
              <a:spcAft>
                <a:spcPts val="0"/>
              </a:spcAft>
              <a:buClr>
                <a:srgbClr val="8D9EBC"/>
              </a:buClr>
              <a:buSzPts val="1000"/>
              <a:buNone/>
              <a:defRPr>
                <a:solidFill>
                  <a:srgbClr val="8D9EBC"/>
                </a:solidFill>
              </a:defRPr>
            </a:lvl5pPr>
            <a:lvl6pPr lvl="5" rtl="0">
              <a:spcBef>
                <a:spcPts val="0"/>
              </a:spcBef>
              <a:spcAft>
                <a:spcPts val="0"/>
              </a:spcAft>
              <a:buClr>
                <a:srgbClr val="8D9EBC"/>
              </a:buClr>
              <a:buSzPts val="900"/>
              <a:buNone/>
              <a:defRPr>
                <a:solidFill>
                  <a:srgbClr val="8D9EBC"/>
                </a:solidFill>
              </a:defRPr>
            </a:lvl6pPr>
            <a:lvl7pPr lvl="6" rtl="0">
              <a:spcBef>
                <a:spcPts val="0"/>
              </a:spcBef>
              <a:spcAft>
                <a:spcPts val="0"/>
              </a:spcAft>
              <a:buClr>
                <a:srgbClr val="8D9EBC"/>
              </a:buClr>
              <a:buSzPts val="900"/>
              <a:buNone/>
              <a:defRPr>
                <a:solidFill>
                  <a:srgbClr val="8D9EBC"/>
                </a:solidFill>
              </a:defRPr>
            </a:lvl7pPr>
            <a:lvl8pPr lvl="7" rtl="0">
              <a:spcBef>
                <a:spcPts val="0"/>
              </a:spcBef>
              <a:spcAft>
                <a:spcPts val="0"/>
              </a:spcAft>
              <a:buClr>
                <a:srgbClr val="8D9EBC"/>
              </a:buClr>
              <a:buSzPts val="800"/>
              <a:buNone/>
              <a:defRPr>
                <a:solidFill>
                  <a:srgbClr val="8D9EBC"/>
                </a:solidFill>
              </a:defRPr>
            </a:lvl8pPr>
            <a:lvl9pPr lvl="8" rtl="0">
              <a:spcBef>
                <a:spcPts val="0"/>
              </a:spcBef>
              <a:spcAft>
                <a:spcPts val="0"/>
              </a:spcAft>
              <a:buClr>
                <a:srgbClr val="8D9EBC"/>
              </a:buClr>
              <a:buSzPts val="800"/>
              <a:buNone/>
              <a:defRPr>
                <a:solidFill>
                  <a:srgbClr val="8D9EBC"/>
                </a:solidFill>
              </a:defRPr>
            </a:lvl9pPr>
          </a:lstStyle>
          <a:p/>
        </p:txBody>
      </p:sp>
      <p:pic>
        <p:nvPicPr>
          <p:cNvPr id="397" name="Google Shape;397;p51"/>
          <p:cNvPicPr preferRelativeResize="0"/>
          <p:nvPr/>
        </p:nvPicPr>
        <p:blipFill>
          <a:blip r:embed="rId3">
            <a:alphaModFix/>
          </a:blip>
          <a:stretch>
            <a:fillRect/>
          </a:stretch>
        </p:blipFill>
        <p:spPr>
          <a:xfrm>
            <a:off x="571500" y="576074"/>
            <a:ext cx="914400" cy="207264"/>
          </a:xfrm>
          <a:prstGeom prst="rect">
            <a:avLst/>
          </a:prstGeom>
          <a:noFill/>
          <a:ln>
            <a:noFill/>
          </a:ln>
        </p:spPr>
      </p:pic>
      <p:sp>
        <p:nvSpPr>
          <p:cNvPr id="398" name="Google Shape;398;p51"/>
          <p:cNvSpPr txBox="1"/>
          <p:nvPr/>
        </p:nvSpPr>
        <p:spPr>
          <a:xfrm>
            <a:off x="571500" y="4747200"/>
            <a:ext cx="2971800" cy="9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 Orange">
  <p:cSld name="TITLE_1_1_1_1_1">
    <p:spTree>
      <p:nvGrpSpPr>
        <p:cNvPr id="399" name="Shape 399"/>
        <p:cNvGrpSpPr/>
        <p:nvPr/>
      </p:nvGrpSpPr>
      <p:grpSpPr>
        <a:xfrm>
          <a:off x="0" y="0"/>
          <a:ext cx="0" cy="0"/>
          <a:chOff x="0" y="0"/>
          <a:chExt cx="0" cy="0"/>
        </a:xfrm>
      </p:grpSpPr>
      <p:pic>
        <p:nvPicPr>
          <p:cNvPr id="400" name="Google Shape;400;p52"/>
          <p:cNvPicPr preferRelativeResize="0"/>
          <p:nvPr/>
        </p:nvPicPr>
        <p:blipFill rotWithShape="1">
          <a:blip r:embed="rId2">
            <a:alphaModFix/>
          </a:blip>
          <a:srcRect b="49" l="0" r="0" t="39"/>
          <a:stretch/>
        </p:blipFill>
        <p:spPr>
          <a:xfrm>
            <a:off x="-1" y="-1"/>
            <a:ext cx="9144003" cy="5143501"/>
          </a:xfrm>
          <a:prstGeom prst="rect">
            <a:avLst/>
          </a:prstGeom>
          <a:noFill/>
          <a:ln>
            <a:noFill/>
          </a:ln>
        </p:spPr>
      </p:pic>
      <p:sp>
        <p:nvSpPr>
          <p:cNvPr id="401" name="Google Shape;401;p52"/>
          <p:cNvSpPr txBox="1"/>
          <p:nvPr>
            <p:ph type="ctrTitle"/>
          </p:nvPr>
        </p:nvSpPr>
        <p:spPr>
          <a:xfrm>
            <a:off x="571500" y="1152075"/>
            <a:ext cx="4576500" cy="1710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1"/>
              </a:buClr>
              <a:buSzPts val="4000"/>
              <a:buNone/>
              <a:defRPr sz="4000">
                <a:solidFill>
                  <a:schemeClr val="lt1"/>
                </a:solidFill>
              </a:defRPr>
            </a:lvl1pPr>
            <a:lvl2pPr lvl="1" rtl="0">
              <a:lnSpc>
                <a:spcPct val="90000"/>
              </a:lnSpc>
              <a:spcBef>
                <a:spcPts val="0"/>
              </a:spcBef>
              <a:spcAft>
                <a:spcPts val="0"/>
              </a:spcAft>
              <a:buClr>
                <a:schemeClr val="lt1"/>
              </a:buClr>
              <a:buSzPts val="4000"/>
              <a:buNone/>
              <a:defRPr sz="4000">
                <a:solidFill>
                  <a:schemeClr val="lt1"/>
                </a:solidFill>
              </a:defRPr>
            </a:lvl2pPr>
            <a:lvl3pPr lvl="2" rtl="0">
              <a:lnSpc>
                <a:spcPct val="90000"/>
              </a:lnSpc>
              <a:spcBef>
                <a:spcPts val="0"/>
              </a:spcBef>
              <a:spcAft>
                <a:spcPts val="0"/>
              </a:spcAft>
              <a:buClr>
                <a:schemeClr val="lt1"/>
              </a:buClr>
              <a:buSzPts val="4000"/>
              <a:buNone/>
              <a:defRPr sz="4000">
                <a:solidFill>
                  <a:schemeClr val="lt1"/>
                </a:solidFill>
              </a:defRPr>
            </a:lvl3pPr>
            <a:lvl4pPr lvl="3" rtl="0">
              <a:lnSpc>
                <a:spcPct val="90000"/>
              </a:lnSpc>
              <a:spcBef>
                <a:spcPts val="0"/>
              </a:spcBef>
              <a:spcAft>
                <a:spcPts val="0"/>
              </a:spcAft>
              <a:buClr>
                <a:schemeClr val="lt1"/>
              </a:buClr>
              <a:buSzPts val="4000"/>
              <a:buNone/>
              <a:defRPr sz="4000">
                <a:solidFill>
                  <a:schemeClr val="lt1"/>
                </a:solidFill>
              </a:defRPr>
            </a:lvl4pPr>
            <a:lvl5pPr lvl="4" rtl="0">
              <a:lnSpc>
                <a:spcPct val="90000"/>
              </a:lnSpc>
              <a:spcBef>
                <a:spcPts val="0"/>
              </a:spcBef>
              <a:spcAft>
                <a:spcPts val="0"/>
              </a:spcAft>
              <a:buClr>
                <a:schemeClr val="lt1"/>
              </a:buClr>
              <a:buSzPts val="4000"/>
              <a:buNone/>
              <a:defRPr sz="4000">
                <a:solidFill>
                  <a:schemeClr val="lt1"/>
                </a:solidFill>
              </a:defRPr>
            </a:lvl5pPr>
            <a:lvl6pPr lvl="5" rtl="0">
              <a:lnSpc>
                <a:spcPct val="90000"/>
              </a:lnSpc>
              <a:spcBef>
                <a:spcPts val="0"/>
              </a:spcBef>
              <a:spcAft>
                <a:spcPts val="0"/>
              </a:spcAft>
              <a:buClr>
                <a:schemeClr val="lt1"/>
              </a:buClr>
              <a:buSzPts val="4000"/>
              <a:buNone/>
              <a:defRPr sz="4000">
                <a:solidFill>
                  <a:schemeClr val="lt1"/>
                </a:solidFill>
              </a:defRPr>
            </a:lvl6pPr>
            <a:lvl7pPr lvl="6" rtl="0">
              <a:lnSpc>
                <a:spcPct val="90000"/>
              </a:lnSpc>
              <a:spcBef>
                <a:spcPts val="0"/>
              </a:spcBef>
              <a:spcAft>
                <a:spcPts val="0"/>
              </a:spcAft>
              <a:buClr>
                <a:schemeClr val="lt1"/>
              </a:buClr>
              <a:buSzPts val="4000"/>
              <a:buNone/>
              <a:defRPr sz="4000">
                <a:solidFill>
                  <a:schemeClr val="lt1"/>
                </a:solidFill>
              </a:defRPr>
            </a:lvl7pPr>
            <a:lvl8pPr lvl="7" rtl="0">
              <a:lnSpc>
                <a:spcPct val="90000"/>
              </a:lnSpc>
              <a:spcBef>
                <a:spcPts val="0"/>
              </a:spcBef>
              <a:spcAft>
                <a:spcPts val="0"/>
              </a:spcAft>
              <a:buClr>
                <a:schemeClr val="lt1"/>
              </a:buClr>
              <a:buSzPts val="4000"/>
              <a:buNone/>
              <a:defRPr sz="4000">
                <a:solidFill>
                  <a:schemeClr val="lt1"/>
                </a:solidFill>
              </a:defRPr>
            </a:lvl8pPr>
            <a:lvl9pPr lvl="8" rtl="0">
              <a:lnSpc>
                <a:spcPct val="90000"/>
              </a:lnSpc>
              <a:spcBef>
                <a:spcPts val="0"/>
              </a:spcBef>
              <a:spcAft>
                <a:spcPts val="0"/>
              </a:spcAft>
              <a:buClr>
                <a:schemeClr val="lt1"/>
              </a:buClr>
              <a:buSzPts val="4000"/>
              <a:buNone/>
              <a:defRPr sz="4000">
                <a:solidFill>
                  <a:schemeClr val="lt1"/>
                </a:solidFill>
              </a:defRPr>
            </a:lvl9pPr>
          </a:lstStyle>
          <a:p/>
        </p:txBody>
      </p:sp>
      <p:sp>
        <p:nvSpPr>
          <p:cNvPr id="402" name="Google Shape;402;p52"/>
          <p:cNvSpPr txBox="1"/>
          <p:nvPr>
            <p:ph idx="1" type="subTitle"/>
          </p:nvPr>
        </p:nvSpPr>
        <p:spPr>
          <a:xfrm>
            <a:off x="571500" y="4300775"/>
            <a:ext cx="2857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800"/>
              <a:buFont typeface="Proxima Nova Semibold"/>
              <a:buNone/>
              <a:defRPr b="0" sz="800">
                <a:solidFill>
                  <a:schemeClr val="lt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lt1"/>
              </a:buClr>
              <a:buSzPts val="2800"/>
              <a:buNone/>
              <a:defRPr sz="2800">
                <a:solidFill>
                  <a:schemeClr val="lt1"/>
                </a:solidFill>
              </a:defRPr>
            </a:lvl2pPr>
            <a:lvl3pPr lvl="2" rtl="0" algn="ctr">
              <a:lnSpc>
                <a:spcPct val="100000"/>
              </a:lnSpc>
              <a:spcBef>
                <a:spcPts val="0"/>
              </a:spcBef>
              <a:spcAft>
                <a:spcPts val="0"/>
              </a:spcAft>
              <a:buClr>
                <a:schemeClr val="lt1"/>
              </a:buClr>
              <a:buSzPts val="2800"/>
              <a:buNone/>
              <a:defRPr sz="2800">
                <a:solidFill>
                  <a:schemeClr val="lt1"/>
                </a:solidFill>
              </a:defRPr>
            </a:lvl3pPr>
            <a:lvl4pPr lvl="3" rtl="0" algn="ctr">
              <a:lnSpc>
                <a:spcPct val="100000"/>
              </a:lnSpc>
              <a:spcBef>
                <a:spcPts val="0"/>
              </a:spcBef>
              <a:spcAft>
                <a:spcPts val="0"/>
              </a:spcAft>
              <a:buClr>
                <a:schemeClr val="lt1"/>
              </a:buClr>
              <a:buSzPts val="2800"/>
              <a:buNone/>
              <a:defRPr sz="2800">
                <a:solidFill>
                  <a:schemeClr val="lt1"/>
                </a:solidFill>
              </a:defRPr>
            </a:lvl4pPr>
            <a:lvl5pPr lvl="4" rtl="0" algn="ctr">
              <a:lnSpc>
                <a:spcPct val="100000"/>
              </a:lnSpc>
              <a:spcBef>
                <a:spcPts val="0"/>
              </a:spcBef>
              <a:spcAft>
                <a:spcPts val="0"/>
              </a:spcAft>
              <a:buClr>
                <a:schemeClr val="lt1"/>
              </a:buClr>
              <a:buSzPts val="2800"/>
              <a:buNone/>
              <a:defRPr sz="2800">
                <a:solidFill>
                  <a:schemeClr val="lt1"/>
                </a:solidFill>
              </a:defRPr>
            </a:lvl5pPr>
            <a:lvl6pPr lvl="5" rtl="0" algn="ctr">
              <a:lnSpc>
                <a:spcPct val="100000"/>
              </a:lnSpc>
              <a:spcBef>
                <a:spcPts val="0"/>
              </a:spcBef>
              <a:spcAft>
                <a:spcPts val="0"/>
              </a:spcAft>
              <a:buClr>
                <a:schemeClr val="lt1"/>
              </a:buClr>
              <a:buSzPts val="2800"/>
              <a:buNone/>
              <a:defRPr sz="2800">
                <a:solidFill>
                  <a:schemeClr val="lt1"/>
                </a:solidFill>
              </a:defRPr>
            </a:lvl6pPr>
            <a:lvl7pPr lvl="6" rtl="0" algn="ctr">
              <a:lnSpc>
                <a:spcPct val="100000"/>
              </a:lnSpc>
              <a:spcBef>
                <a:spcPts val="0"/>
              </a:spcBef>
              <a:spcAft>
                <a:spcPts val="0"/>
              </a:spcAft>
              <a:buClr>
                <a:schemeClr val="lt1"/>
              </a:buClr>
              <a:buSzPts val="2800"/>
              <a:buNone/>
              <a:defRPr sz="2800">
                <a:solidFill>
                  <a:schemeClr val="lt1"/>
                </a:solidFill>
              </a:defRPr>
            </a:lvl7pPr>
            <a:lvl8pPr lvl="7" rtl="0" algn="ctr">
              <a:lnSpc>
                <a:spcPct val="100000"/>
              </a:lnSpc>
              <a:spcBef>
                <a:spcPts val="0"/>
              </a:spcBef>
              <a:spcAft>
                <a:spcPts val="0"/>
              </a:spcAft>
              <a:buClr>
                <a:schemeClr val="lt1"/>
              </a:buClr>
              <a:buSzPts val="2800"/>
              <a:buNone/>
              <a:defRPr sz="2800">
                <a:solidFill>
                  <a:schemeClr val="lt1"/>
                </a:solidFill>
              </a:defRPr>
            </a:lvl8pPr>
            <a:lvl9pPr lvl="8" rtl="0" algn="ctr">
              <a:lnSpc>
                <a:spcPct val="100000"/>
              </a:lnSpc>
              <a:spcBef>
                <a:spcPts val="0"/>
              </a:spcBef>
              <a:spcAft>
                <a:spcPts val="0"/>
              </a:spcAft>
              <a:buClr>
                <a:schemeClr val="lt1"/>
              </a:buClr>
              <a:buSzPts val="2800"/>
              <a:buNone/>
              <a:defRPr sz="2800">
                <a:solidFill>
                  <a:schemeClr val="lt1"/>
                </a:solidFill>
              </a:defRPr>
            </a:lvl9pPr>
          </a:lstStyle>
          <a:p/>
        </p:txBody>
      </p:sp>
      <p:sp>
        <p:nvSpPr>
          <p:cNvPr id="403" name="Google Shape;403;p52"/>
          <p:cNvSpPr txBox="1"/>
          <p:nvPr>
            <p:ph idx="2" type="subTitle"/>
          </p:nvPr>
        </p:nvSpPr>
        <p:spPr>
          <a:xfrm>
            <a:off x="571500" y="3069300"/>
            <a:ext cx="3429000" cy="5760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None/>
              <a:defRPr b="0" sz="1800">
                <a:solidFill>
                  <a:schemeClr val="lt1"/>
                </a:solidFill>
              </a:defRPr>
            </a:lvl1pPr>
            <a:lvl2pPr lvl="1" rtl="0">
              <a:spcBef>
                <a:spcPts val="0"/>
              </a:spcBef>
              <a:spcAft>
                <a:spcPts val="0"/>
              </a:spcAft>
              <a:buClr>
                <a:schemeClr val="lt1"/>
              </a:buClr>
              <a:buSzPts val="1200"/>
              <a:buNone/>
              <a:defRPr>
                <a:solidFill>
                  <a:schemeClr val="lt1"/>
                </a:solidFill>
              </a:defRPr>
            </a:lvl2pPr>
            <a:lvl3pPr lvl="2" rtl="0">
              <a:spcBef>
                <a:spcPts val="0"/>
              </a:spcBef>
              <a:spcAft>
                <a:spcPts val="0"/>
              </a:spcAft>
              <a:buClr>
                <a:schemeClr val="lt1"/>
              </a:buClr>
              <a:buSzPts val="1200"/>
              <a:buNone/>
              <a:defRPr>
                <a:solidFill>
                  <a:schemeClr val="lt1"/>
                </a:solidFill>
              </a:defRPr>
            </a:lvl3pPr>
            <a:lvl4pPr lvl="3" rtl="0">
              <a:spcBef>
                <a:spcPts val="0"/>
              </a:spcBef>
              <a:spcAft>
                <a:spcPts val="0"/>
              </a:spcAft>
              <a:buClr>
                <a:schemeClr val="lt1"/>
              </a:buClr>
              <a:buSzPts val="1000"/>
              <a:buNone/>
              <a:defRPr>
                <a:solidFill>
                  <a:schemeClr val="lt1"/>
                </a:solidFill>
              </a:defRPr>
            </a:lvl4pPr>
            <a:lvl5pPr lvl="4" rtl="0">
              <a:spcBef>
                <a:spcPts val="0"/>
              </a:spcBef>
              <a:spcAft>
                <a:spcPts val="0"/>
              </a:spcAft>
              <a:buClr>
                <a:schemeClr val="lt1"/>
              </a:buClr>
              <a:buSzPts val="1000"/>
              <a:buNone/>
              <a:defRPr>
                <a:solidFill>
                  <a:schemeClr val="lt1"/>
                </a:solidFill>
              </a:defRPr>
            </a:lvl5pPr>
            <a:lvl6pPr lvl="5" rtl="0">
              <a:spcBef>
                <a:spcPts val="0"/>
              </a:spcBef>
              <a:spcAft>
                <a:spcPts val="0"/>
              </a:spcAft>
              <a:buClr>
                <a:schemeClr val="lt1"/>
              </a:buClr>
              <a:buSzPts val="900"/>
              <a:buNone/>
              <a:defRPr>
                <a:solidFill>
                  <a:schemeClr val="lt1"/>
                </a:solidFill>
              </a:defRPr>
            </a:lvl6pPr>
            <a:lvl7pPr lvl="6" rtl="0">
              <a:spcBef>
                <a:spcPts val="0"/>
              </a:spcBef>
              <a:spcAft>
                <a:spcPts val="0"/>
              </a:spcAft>
              <a:buClr>
                <a:schemeClr val="lt1"/>
              </a:buClr>
              <a:buSzPts val="900"/>
              <a:buNone/>
              <a:defRPr>
                <a:solidFill>
                  <a:schemeClr val="lt1"/>
                </a:solidFill>
              </a:defRPr>
            </a:lvl7pPr>
            <a:lvl8pPr lvl="7" rtl="0">
              <a:spcBef>
                <a:spcPts val="0"/>
              </a:spcBef>
              <a:spcAft>
                <a:spcPts val="0"/>
              </a:spcAft>
              <a:buClr>
                <a:schemeClr val="lt1"/>
              </a:buClr>
              <a:buSzPts val="800"/>
              <a:buNone/>
              <a:defRPr>
                <a:solidFill>
                  <a:schemeClr val="lt1"/>
                </a:solidFill>
              </a:defRPr>
            </a:lvl8pPr>
            <a:lvl9pPr lvl="8" rtl="0">
              <a:spcBef>
                <a:spcPts val="0"/>
              </a:spcBef>
              <a:spcAft>
                <a:spcPts val="0"/>
              </a:spcAft>
              <a:buClr>
                <a:schemeClr val="lt1"/>
              </a:buClr>
              <a:buSzPts val="800"/>
              <a:buNone/>
              <a:defRPr>
                <a:solidFill>
                  <a:schemeClr val="lt1"/>
                </a:solidFill>
              </a:defRPr>
            </a:lvl9pPr>
          </a:lstStyle>
          <a:p/>
        </p:txBody>
      </p:sp>
      <p:pic>
        <p:nvPicPr>
          <p:cNvPr id="404" name="Google Shape;404;p52"/>
          <p:cNvPicPr preferRelativeResize="0"/>
          <p:nvPr/>
        </p:nvPicPr>
        <p:blipFill>
          <a:blip r:embed="rId3">
            <a:alphaModFix/>
          </a:blip>
          <a:stretch>
            <a:fillRect/>
          </a:stretch>
        </p:blipFill>
        <p:spPr>
          <a:xfrm>
            <a:off x="571500" y="576074"/>
            <a:ext cx="914400" cy="214723"/>
          </a:xfrm>
          <a:prstGeom prst="rect">
            <a:avLst/>
          </a:prstGeom>
          <a:noFill/>
          <a:ln>
            <a:noFill/>
          </a:ln>
        </p:spPr>
      </p:pic>
      <p:sp>
        <p:nvSpPr>
          <p:cNvPr id="405" name="Google Shape;405;p52"/>
          <p:cNvSpPr txBox="1"/>
          <p:nvPr/>
        </p:nvSpPr>
        <p:spPr>
          <a:xfrm>
            <a:off x="571500" y="4747200"/>
            <a:ext cx="2971800" cy="9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600">
                <a:solidFill>
                  <a:srgbClr val="E6E7EF"/>
                </a:solidFill>
                <a:latin typeface="Proxima Nova"/>
                <a:ea typeface="Proxima Nova"/>
                <a:cs typeface="Proxima Nova"/>
                <a:sym typeface="Proxima Nova"/>
              </a:rPr>
              <a:t>© 2022 Code42. Confidential &amp; Proprietary Information of Code42 - Do Not Redistribute</a:t>
            </a:r>
            <a:endParaRPr sz="600">
              <a:solidFill>
                <a:srgbClr val="E6E7EF"/>
              </a:solidFill>
              <a:latin typeface="Proxima Nova"/>
              <a:ea typeface="Proxima Nova"/>
              <a:cs typeface="Proxima Nova"/>
              <a:sym typeface="Proxima Nov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3 - White">
  <p:cSld name="TITLE_1_1_1_2_1">
    <p:spTree>
      <p:nvGrpSpPr>
        <p:cNvPr id="406" name="Shape 406"/>
        <p:cNvGrpSpPr/>
        <p:nvPr/>
      </p:nvGrpSpPr>
      <p:grpSpPr>
        <a:xfrm>
          <a:off x="0" y="0"/>
          <a:ext cx="0" cy="0"/>
          <a:chOff x="0" y="0"/>
          <a:chExt cx="0" cy="0"/>
        </a:xfrm>
      </p:grpSpPr>
      <p:pic>
        <p:nvPicPr>
          <p:cNvPr id="407" name="Google Shape;407;p53"/>
          <p:cNvPicPr preferRelativeResize="0"/>
          <p:nvPr/>
        </p:nvPicPr>
        <p:blipFill rotWithShape="1">
          <a:blip r:embed="rId2">
            <a:alphaModFix/>
          </a:blip>
          <a:srcRect b="0" l="0" r="0" t="0"/>
          <a:stretch/>
        </p:blipFill>
        <p:spPr>
          <a:xfrm>
            <a:off x="-1" y="-1"/>
            <a:ext cx="9144003" cy="5143501"/>
          </a:xfrm>
          <a:prstGeom prst="rect">
            <a:avLst/>
          </a:prstGeom>
          <a:noFill/>
          <a:ln>
            <a:noFill/>
          </a:ln>
        </p:spPr>
      </p:pic>
      <p:sp>
        <p:nvSpPr>
          <p:cNvPr id="408" name="Google Shape;408;p53"/>
          <p:cNvSpPr txBox="1"/>
          <p:nvPr>
            <p:ph type="ctrTitle"/>
          </p:nvPr>
        </p:nvSpPr>
        <p:spPr>
          <a:xfrm>
            <a:off x="1720375" y="1152075"/>
            <a:ext cx="6280500" cy="1134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4000"/>
              <a:buNone/>
              <a:defRPr sz="4000"/>
            </a:lvl1pPr>
            <a:lvl2pPr lvl="1" rtl="0">
              <a:lnSpc>
                <a:spcPct val="90000"/>
              </a:lnSpc>
              <a:spcBef>
                <a:spcPts val="0"/>
              </a:spcBef>
              <a:spcAft>
                <a:spcPts val="0"/>
              </a:spcAft>
              <a:buClr>
                <a:schemeClr val="lt1"/>
              </a:buClr>
              <a:buSzPts val="4000"/>
              <a:buNone/>
              <a:defRPr sz="4000">
                <a:solidFill>
                  <a:schemeClr val="lt1"/>
                </a:solidFill>
              </a:defRPr>
            </a:lvl2pPr>
            <a:lvl3pPr lvl="2" rtl="0">
              <a:lnSpc>
                <a:spcPct val="90000"/>
              </a:lnSpc>
              <a:spcBef>
                <a:spcPts val="0"/>
              </a:spcBef>
              <a:spcAft>
                <a:spcPts val="0"/>
              </a:spcAft>
              <a:buClr>
                <a:schemeClr val="lt1"/>
              </a:buClr>
              <a:buSzPts val="4000"/>
              <a:buNone/>
              <a:defRPr sz="4000">
                <a:solidFill>
                  <a:schemeClr val="lt1"/>
                </a:solidFill>
              </a:defRPr>
            </a:lvl3pPr>
            <a:lvl4pPr lvl="3" rtl="0">
              <a:lnSpc>
                <a:spcPct val="90000"/>
              </a:lnSpc>
              <a:spcBef>
                <a:spcPts val="0"/>
              </a:spcBef>
              <a:spcAft>
                <a:spcPts val="0"/>
              </a:spcAft>
              <a:buClr>
                <a:schemeClr val="lt1"/>
              </a:buClr>
              <a:buSzPts val="4000"/>
              <a:buNone/>
              <a:defRPr sz="4000">
                <a:solidFill>
                  <a:schemeClr val="lt1"/>
                </a:solidFill>
              </a:defRPr>
            </a:lvl4pPr>
            <a:lvl5pPr lvl="4" rtl="0">
              <a:lnSpc>
                <a:spcPct val="90000"/>
              </a:lnSpc>
              <a:spcBef>
                <a:spcPts val="0"/>
              </a:spcBef>
              <a:spcAft>
                <a:spcPts val="0"/>
              </a:spcAft>
              <a:buClr>
                <a:schemeClr val="lt1"/>
              </a:buClr>
              <a:buSzPts val="4000"/>
              <a:buNone/>
              <a:defRPr sz="4000">
                <a:solidFill>
                  <a:schemeClr val="lt1"/>
                </a:solidFill>
              </a:defRPr>
            </a:lvl5pPr>
            <a:lvl6pPr lvl="5" rtl="0">
              <a:lnSpc>
                <a:spcPct val="90000"/>
              </a:lnSpc>
              <a:spcBef>
                <a:spcPts val="0"/>
              </a:spcBef>
              <a:spcAft>
                <a:spcPts val="0"/>
              </a:spcAft>
              <a:buClr>
                <a:schemeClr val="lt1"/>
              </a:buClr>
              <a:buSzPts val="4000"/>
              <a:buNone/>
              <a:defRPr sz="4000">
                <a:solidFill>
                  <a:schemeClr val="lt1"/>
                </a:solidFill>
              </a:defRPr>
            </a:lvl6pPr>
            <a:lvl7pPr lvl="6" rtl="0">
              <a:lnSpc>
                <a:spcPct val="90000"/>
              </a:lnSpc>
              <a:spcBef>
                <a:spcPts val="0"/>
              </a:spcBef>
              <a:spcAft>
                <a:spcPts val="0"/>
              </a:spcAft>
              <a:buClr>
                <a:schemeClr val="lt1"/>
              </a:buClr>
              <a:buSzPts val="4000"/>
              <a:buNone/>
              <a:defRPr sz="4000">
                <a:solidFill>
                  <a:schemeClr val="lt1"/>
                </a:solidFill>
              </a:defRPr>
            </a:lvl7pPr>
            <a:lvl8pPr lvl="7" rtl="0">
              <a:lnSpc>
                <a:spcPct val="90000"/>
              </a:lnSpc>
              <a:spcBef>
                <a:spcPts val="0"/>
              </a:spcBef>
              <a:spcAft>
                <a:spcPts val="0"/>
              </a:spcAft>
              <a:buClr>
                <a:schemeClr val="lt1"/>
              </a:buClr>
              <a:buSzPts val="4000"/>
              <a:buNone/>
              <a:defRPr sz="4000">
                <a:solidFill>
                  <a:schemeClr val="lt1"/>
                </a:solidFill>
              </a:defRPr>
            </a:lvl8pPr>
            <a:lvl9pPr lvl="8" rtl="0">
              <a:lnSpc>
                <a:spcPct val="90000"/>
              </a:lnSpc>
              <a:spcBef>
                <a:spcPts val="0"/>
              </a:spcBef>
              <a:spcAft>
                <a:spcPts val="0"/>
              </a:spcAft>
              <a:buClr>
                <a:schemeClr val="lt1"/>
              </a:buClr>
              <a:buSzPts val="4000"/>
              <a:buNone/>
              <a:defRPr sz="4000">
                <a:solidFill>
                  <a:schemeClr val="lt1"/>
                </a:solidFill>
              </a:defRPr>
            </a:lvl9pPr>
          </a:lstStyle>
          <a:p/>
        </p:txBody>
      </p:sp>
      <p:sp>
        <p:nvSpPr>
          <p:cNvPr id="409" name="Google Shape;409;p53"/>
          <p:cNvSpPr txBox="1"/>
          <p:nvPr>
            <p:ph idx="1" type="subTitle"/>
          </p:nvPr>
        </p:nvSpPr>
        <p:spPr>
          <a:xfrm>
            <a:off x="1719075" y="3157800"/>
            <a:ext cx="2857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410" name="Google Shape;410;p53"/>
          <p:cNvSpPr txBox="1"/>
          <p:nvPr>
            <p:ph idx="2" type="subTitle"/>
          </p:nvPr>
        </p:nvSpPr>
        <p:spPr>
          <a:xfrm>
            <a:off x="1714500" y="2569550"/>
            <a:ext cx="4576500" cy="5760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800"/>
              <a:buNone/>
              <a:defRPr b="0" sz="1800">
                <a:solidFill>
                  <a:srgbClr val="8D9EBC"/>
                </a:solidFill>
              </a:defRPr>
            </a:lvl1pPr>
            <a:lvl2pPr lvl="1" rtl="0">
              <a:spcBef>
                <a:spcPts val="0"/>
              </a:spcBef>
              <a:spcAft>
                <a:spcPts val="0"/>
              </a:spcAft>
              <a:buClr>
                <a:srgbClr val="8D9EBC"/>
              </a:buClr>
              <a:buSzPts val="1200"/>
              <a:buNone/>
              <a:defRPr>
                <a:solidFill>
                  <a:srgbClr val="8D9EBC"/>
                </a:solidFill>
              </a:defRPr>
            </a:lvl2pPr>
            <a:lvl3pPr lvl="2" rtl="0">
              <a:spcBef>
                <a:spcPts val="0"/>
              </a:spcBef>
              <a:spcAft>
                <a:spcPts val="0"/>
              </a:spcAft>
              <a:buClr>
                <a:srgbClr val="8D9EBC"/>
              </a:buClr>
              <a:buSzPts val="1200"/>
              <a:buNone/>
              <a:defRPr>
                <a:solidFill>
                  <a:srgbClr val="8D9EBC"/>
                </a:solidFill>
              </a:defRPr>
            </a:lvl3pPr>
            <a:lvl4pPr lvl="3" rtl="0">
              <a:spcBef>
                <a:spcPts val="0"/>
              </a:spcBef>
              <a:spcAft>
                <a:spcPts val="0"/>
              </a:spcAft>
              <a:buClr>
                <a:srgbClr val="8D9EBC"/>
              </a:buClr>
              <a:buSzPts val="1000"/>
              <a:buNone/>
              <a:defRPr>
                <a:solidFill>
                  <a:srgbClr val="8D9EBC"/>
                </a:solidFill>
              </a:defRPr>
            </a:lvl4pPr>
            <a:lvl5pPr lvl="4" rtl="0">
              <a:spcBef>
                <a:spcPts val="0"/>
              </a:spcBef>
              <a:spcAft>
                <a:spcPts val="0"/>
              </a:spcAft>
              <a:buClr>
                <a:srgbClr val="8D9EBC"/>
              </a:buClr>
              <a:buSzPts val="1000"/>
              <a:buNone/>
              <a:defRPr>
                <a:solidFill>
                  <a:srgbClr val="8D9EBC"/>
                </a:solidFill>
              </a:defRPr>
            </a:lvl5pPr>
            <a:lvl6pPr lvl="5" rtl="0">
              <a:spcBef>
                <a:spcPts val="0"/>
              </a:spcBef>
              <a:spcAft>
                <a:spcPts val="0"/>
              </a:spcAft>
              <a:buClr>
                <a:srgbClr val="8D9EBC"/>
              </a:buClr>
              <a:buSzPts val="900"/>
              <a:buNone/>
              <a:defRPr>
                <a:solidFill>
                  <a:srgbClr val="8D9EBC"/>
                </a:solidFill>
              </a:defRPr>
            </a:lvl6pPr>
            <a:lvl7pPr lvl="6" rtl="0">
              <a:spcBef>
                <a:spcPts val="0"/>
              </a:spcBef>
              <a:spcAft>
                <a:spcPts val="0"/>
              </a:spcAft>
              <a:buClr>
                <a:srgbClr val="8D9EBC"/>
              </a:buClr>
              <a:buSzPts val="900"/>
              <a:buNone/>
              <a:defRPr>
                <a:solidFill>
                  <a:srgbClr val="8D9EBC"/>
                </a:solidFill>
              </a:defRPr>
            </a:lvl7pPr>
            <a:lvl8pPr lvl="7" rtl="0">
              <a:spcBef>
                <a:spcPts val="0"/>
              </a:spcBef>
              <a:spcAft>
                <a:spcPts val="0"/>
              </a:spcAft>
              <a:buClr>
                <a:srgbClr val="8D9EBC"/>
              </a:buClr>
              <a:buSzPts val="800"/>
              <a:buNone/>
              <a:defRPr>
                <a:solidFill>
                  <a:srgbClr val="8D9EBC"/>
                </a:solidFill>
              </a:defRPr>
            </a:lvl8pPr>
            <a:lvl9pPr lvl="8" rtl="0">
              <a:spcBef>
                <a:spcPts val="0"/>
              </a:spcBef>
              <a:spcAft>
                <a:spcPts val="0"/>
              </a:spcAft>
              <a:buClr>
                <a:srgbClr val="8D9EBC"/>
              </a:buClr>
              <a:buSzPts val="800"/>
              <a:buNone/>
              <a:defRPr>
                <a:solidFill>
                  <a:srgbClr val="8D9EBC"/>
                </a:solidFill>
              </a:defRPr>
            </a:lvl9pPr>
          </a:lstStyle>
          <a:p/>
        </p:txBody>
      </p:sp>
      <p:pic>
        <p:nvPicPr>
          <p:cNvPr id="411" name="Google Shape;411;p53"/>
          <p:cNvPicPr preferRelativeResize="0"/>
          <p:nvPr/>
        </p:nvPicPr>
        <p:blipFill>
          <a:blip r:embed="rId3">
            <a:alphaModFix/>
          </a:blip>
          <a:stretch>
            <a:fillRect/>
          </a:stretch>
        </p:blipFill>
        <p:spPr>
          <a:xfrm>
            <a:off x="1719075" y="576074"/>
            <a:ext cx="914400" cy="207264"/>
          </a:xfrm>
          <a:prstGeom prst="rect">
            <a:avLst/>
          </a:prstGeom>
          <a:noFill/>
          <a:ln>
            <a:noFill/>
          </a:ln>
        </p:spPr>
      </p:pic>
      <p:sp>
        <p:nvSpPr>
          <p:cNvPr id="412" name="Google Shape;412;p53"/>
          <p:cNvSpPr txBox="1"/>
          <p:nvPr/>
        </p:nvSpPr>
        <p:spPr>
          <a:xfrm>
            <a:off x="1720375" y="3608775"/>
            <a:ext cx="2971800" cy="9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3 - White 1">
  <p:cSld name="TITLE_1_1_1_2_1_2">
    <p:spTree>
      <p:nvGrpSpPr>
        <p:cNvPr id="413" name="Shape 413"/>
        <p:cNvGrpSpPr/>
        <p:nvPr/>
      </p:nvGrpSpPr>
      <p:grpSpPr>
        <a:xfrm>
          <a:off x="0" y="0"/>
          <a:ext cx="0" cy="0"/>
          <a:chOff x="0" y="0"/>
          <a:chExt cx="0" cy="0"/>
        </a:xfrm>
      </p:grpSpPr>
      <p:pic>
        <p:nvPicPr>
          <p:cNvPr id="414" name="Google Shape;414;p54"/>
          <p:cNvPicPr preferRelativeResize="0"/>
          <p:nvPr/>
        </p:nvPicPr>
        <p:blipFill rotWithShape="1">
          <a:blip r:embed="rId2">
            <a:alphaModFix/>
          </a:blip>
          <a:srcRect b="0" l="0" r="0" t="0"/>
          <a:stretch/>
        </p:blipFill>
        <p:spPr>
          <a:xfrm>
            <a:off x="-1" y="-1"/>
            <a:ext cx="9144003" cy="5143501"/>
          </a:xfrm>
          <a:prstGeom prst="rect">
            <a:avLst/>
          </a:prstGeom>
          <a:noFill/>
          <a:ln>
            <a:noFill/>
          </a:ln>
        </p:spPr>
      </p:pic>
      <p:sp>
        <p:nvSpPr>
          <p:cNvPr id="415" name="Google Shape;415;p54"/>
          <p:cNvSpPr txBox="1"/>
          <p:nvPr>
            <p:ph type="ctrTitle"/>
          </p:nvPr>
        </p:nvSpPr>
        <p:spPr>
          <a:xfrm>
            <a:off x="1720375" y="1152075"/>
            <a:ext cx="6280500" cy="1134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4000"/>
              <a:buNone/>
              <a:defRPr sz="4000"/>
            </a:lvl1pPr>
            <a:lvl2pPr lvl="1" rtl="0">
              <a:lnSpc>
                <a:spcPct val="90000"/>
              </a:lnSpc>
              <a:spcBef>
                <a:spcPts val="0"/>
              </a:spcBef>
              <a:spcAft>
                <a:spcPts val="0"/>
              </a:spcAft>
              <a:buClr>
                <a:schemeClr val="lt1"/>
              </a:buClr>
              <a:buSzPts val="4000"/>
              <a:buNone/>
              <a:defRPr sz="4000">
                <a:solidFill>
                  <a:schemeClr val="lt1"/>
                </a:solidFill>
              </a:defRPr>
            </a:lvl2pPr>
            <a:lvl3pPr lvl="2" rtl="0">
              <a:lnSpc>
                <a:spcPct val="90000"/>
              </a:lnSpc>
              <a:spcBef>
                <a:spcPts val="0"/>
              </a:spcBef>
              <a:spcAft>
                <a:spcPts val="0"/>
              </a:spcAft>
              <a:buClr>
                <a:schemeClr val="lt1"/>
              </a:buClr>
              <a:buSzPts val="4000"/>
              <a:buNone/>
              <a:defRPr sz="4000">
                <a:solidFill>
                  <a:schemeClr val="lt1"/>
                </a:solidFill>
              </a:defRPr>
            </a:lvl3pPr>
            <a:lvl4pPr lvl="3" rtl="0">
              <a:lnSpc>
                <a:spcPct val="90000"/>
              </a:lnSpc>
              <a:spcBef>
                <a:spcPts val="0"/>
              </a:spcBef>
              <a:spcAft>
                <a:spcPts val="0"/>
              </a:spcAft>
              <a:buClr>
                <a:schemeClr val="lt1"/>
              </a:buClr>
              <a:buSzPts val="4000"/>
              <a:buNone/>
              <a:defRPr sz="4000">
                <a:solidFill>
                  <a:schemeClr val="lt1"/>
                </a:solidFill>
              </a:defRPr>
            </a:lvl4pPr>
            <a:lvl5pPr lvl="4" rtl="0">
              <a:lnSpc>
                <a:spcPct val="90000"/>
              </a:lnSpc>
              <a:spcBef>
                <a:spcPts val="0"/>
              </a:spcBef>
              <a:spcAft>
                <a:spcPts val="0"/>
              </a:spcAft>
              <a:buClr>
                <a:schemeClr val="lt1"/>
              </a:buClr>
              <a:buSzPts val="4000"/>
              <a:buNone/>
              <a:defRPr sz="4000">
                <a:solidFill>
                  <a:schemeClr val="lt1"/>
                </a:solidFill>
              </a:defRPr>
            </a:lvl5pPr>
            <a:lvl6pPr lvl="5" rtl="0">
              <a:lnSpc>
                <a:spcPct val="90000"/>
              </a:lnSpc>
              <a:spcBef>
                <a:spcPts val="0"/>
              </a:spcBef>
              <a:spcAft>
                <a:spcPts val="0"/>
              </a:spcAft>
              <a:buClr>
                <a:schemeClr val="lt1"/>
              </a:buClr>
              <a:buSzPts val="4000"/>
              <a:buNone/>
              <a:defRPr sz="4000">
                <a:solidFill>
                  <a:schemeClr val="lt1"/>
                </a:solidFill>
              </a:defRPr>
            </a:lvl6pPr>
            <a:lvl7pPr lvl="6" rtl="0">
              <a:lnSpc>
                <a:spcPct val="90000"/>
              </a:lnSpc>
              <a:spcBef>
                <a:spcPts val="0"/>
              </a:spcBef>
              <a:spcAft>
                <a:spcPts val="0"/>
              </a:spcAft>
              <a:buClr>
                <a:schemeClr val="lt1"/>
              </a:buClr>
              <a:buSzPts val="4000"/>
              <a:buNone/>
              <a:defRPr sz="4000">
                <a:solidFill>
                  <a:schemeClr val="lt1"/>
                </a:solidFill>
              </a:defRPr>
            </a:lvl7pPr>
            <a:lvl8pPr lvl="7" rtl="0">
              <a:lnSpc>
                <a:spcPct val="90000"/>
              </a:lnSpc>
              <a:spcBef>
                <a:spcPts val="0"/>
              </a:spcBef>
              <a:spcAft>
                <a:spcPts val="0"/>
              </a:spcAft>
              <a:buClr>
                <a:schemeClr val="lt1"/>
              </a:buClr>
              <a:buSzPts val="4000"/>
              <a:buNone/>
              <a:defRPr sz="4000">
                <a:solidFill>
                  <a:schemeClr val="lt1"/>
                </a:solidFill>
              </a:defRPr>
            </a:lvl8pPr>
            <a:lvl9pPr lvl="8" rtl="0">
              <a:lnSpc>
                <a:spcPct val="90000"/>
              </a:lnSpc>
              <a:spcBef>
                <a:spcPts val="0"/>
              </a:spcBef>
              <a:spcAft>
                <a:spcPts val="0"/>
              </a:spcAft>
              <a:buClr>
                <a:schemeClr val="lt1"/>
              </a:buClr>
              <a:buSzPts val="4000"/>
              <a:buNone/>
              <a:defRPr sz="4000">
                <a:solidFill>
                  <a:schemeClr val="lt1"/>
                </a:solidFill>
              </a:defRPr>
            </a:lvl9pPr>
          </a:lstStyle>
          <a:p/>
        </p:txBody>
      </p:sp>
      <p:sp>
        <p:nvSpPr>
          <p:cNvPr id="416" name="Google Shape;416;p54"/>
          <p:cNvSpPr txBox="1"/>
          <p:nvPr>
            <p:ph idx="1" type="subTitle"/>
          </p:nvPr>
        </p:nvSpPr>
        <p:spPr>
          <a:xfrm>
            <a:off x="1719075" y="3157800"/>
            <a:ext cx="2857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417" name="Google Shape;417;p54"/>
          <p:cNvSpPr txBox="1"/>
          <p:nvPr>
            <p:ph idx="2" type="subTitle"/>
          </p:nvPr>
        </p:nvSpPr>
        <p:spPr>
          <a:xfrm>
            <a:off x="1714500" y="2569550"/>
            <a:ext cx="4576500" cy="5760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800"/>
              <a:buNone/>
              <a:defRPr b="0" sz="1800">
                <a:solidFill>
                  <a:srgbClr val="8D9EBC"/>
                </a:solidFill>
              </a:defRPr>
            </a:lvl1pPr>
            <a:lvl2pPr lvl="1" rtl="0">
              <a:spcBef>
                <a:spcPts val="0"/>
              </a:spcBef>
              <a:spcAft>
                <a:spcPts val="0"/>
              </a:spcAft>
              <a:buClr>
                <a:srgbClr val="8D9EBC"/>
              </a:buClr>
              <a:buSzPts val="1200"/>
              <a:buNone/>
              <a:defRPr>
                <a:solidFill>
                  <a:srgbClr val="8D9EBC"/>
                </a:solidFill>
              </a:defRPr>
            </a:lvl2pPr>
            <a:lvl3pPr lvl="2" rtl="0">
              <a:spcBef>
                <a:spcPts val="0"/>
              </a:spcBef>
              <a:spcAft>
                <a:spcPts val="0"/>
              </a:spcAft>
              <a:buClr>
                <a:srgbClr val="8D9EBC"/>
              </a:buClr>
              <a:buSzPts val="1200"/>
              <a:buNone/>
              <a:defRPr>
                <a:solidFill>
                  <a:srgbClr val="8D9EBC"/>
                </a:solidFill>
              </a:defRPr>
            </a:lvl3pPr>
            <a:lvl4pPr lvl="3" rtl="0">
              <a:spcBef>
                <a:spcPts val="0"/>
              </a:spcBef>
              <a:spcAft>
                <a:spcPts val="0"/>
              </a:spcAft>
              <a:buClr>
                <a:srgbClr val="8D9EBC"/>
              </a:buClr>
              <a:buSzPts val="1000"/>
              <a:buNone/>
              <a:defRPr>
                <a:solidFill>
                  <a:srgbClr val="8D9EBC"/>
                </a:solidFill>
              </a:defRPr>
            </a:lvl4pPr>
            <a:lvl5pPr lvl="4" rtl="0">
              <a:spcBef>
                <a:spcPts val="0"/>
              </a:spcBef>
              <a:spcAft>
                <a:spcPts val="0"/>
              </a:spcAft>
              <a:buClr>
                <a:srgbClr val="8D9EBC"/>
              </a:buClr>
              <a:buSzPts val="1000"/>
              <a:buNone/>
              <a:defRPr>
                <a:solidFill>
                  <a:srgbClr val="8D9EBC"/>
                </a:solidFill>
              </a:defRPr>
            </a:lvl5pPr>
            <a:lvl6pPr lvl="5" rtl="0">
              <a:spcBef>
                <a:spcPts val="0"/>
              </a:spcBef>
              <a:spcAft>
                <a:spcPts val="0"/>
              </a:spcAft>
              <a:buClr>
                <a:srgbClr val="8D9EBC"/>
              </a:buClr>
              <a:buSzPts val="900"/>
              <a:buNone/>
              <a:defRPr>
                <a:solidFill>
                  <a:srgbClr val="8D9EBC"/>
                </a:solidFill>
              </a:defRPr>
            </a:lvl6pPr>
            <a:lvl7pPr lvl="6" rtl="0">
              <a:spcBef>
                <a:spcPts val="0"/>
              </a:spcBef>
              <a:spcAft>
                <a:spcPts val="0"/>
              </a:spcAft>
              <a:buClr>
                <a:srgbClr val="8D9EBC"/>
              </a:buClr>
              <a:buSzPts val="900"/>
              <a:buNone/>
              <a:defRPr>
                <a:solidFill>
                  <a:srgbClr val="8D9EBC"/>
                </a:solidFill>
              </a:defRPr>
            </a:lvl7pPr>
            <a:lvl8pPr lvl="7" rtl="0">
              <a:spcBef>
                <a:spcPts val="0"/>
              </a:spcBef>
              <a:spcAft>
                <a:spcPts val="0"/>
              </a:spcAft>
              <a:buClr>
                <a:srgbClr val="8D9EBC"/>
              </a:buClr>
              <a:buSzPts val="800"/>
              <a:buNone/>
              <a:defRPr>
                <a:solidFill>
                  <a:srgbClr val="8D9EBC"/>
                </a:solidFill>
              </a:defRPr>
            </a:lvl8pPr>
            <a:lvl9pPr lvl="8" rtl="0">
              <a:spcBef>
                <a:spcPts val="0"/>
              </a:spcBef>
              <a:spcAft>
                <a:spcPts val="0"/>
              </a:spcAft>
              <a:buClr>
                <a:srgbClr val="8D9EBC"/>
              </a:buClr>
              <a:buSzPts val="800"/>
              <a:buNone/>
              <a:defRPr>
                <a:solidFill>
                  <a:srgbClr val="8D9EBC"/>
                </a:solidFill>
              </a:defRPr>
            </a:lvl9pPr>
          </a:lstStyle>
          <a:p/>
        </p:txBody>
      </p:sp>
      <p:pic>
        <p:nvPicPr>
          <p:cNvPr id="418" name="Google Shape;418;p54"/>
          <p:cNvPicPr preferRelativeResize="0"/>
          <p:nvPr/>
        </p:nvPicPr>
        <p:blipFill>
          <a:blip r:embed="rId3">
            <a:alphaModFix/>
          </a:blip>
          <a:stretch>
            <a:fillRect/>
          </a:stretch>
        </p:blipFill>
        <p:spPr>
          <a:xfrm>
            <a:off x="1719075" y="576074"/>
            <a:ext cx="914400" cy="207264"/>
          </a:xfrm>
          <a:prstGeom prst="rect">
            <a:avLst/>
          </a:prstGeom>
          <a:noFill/>
          <a:ln>
            <a:noFill/>
          </a:ln>
        </p:spPr>
      </p:pic>
      <p:sp>
        <p:nvSpPr>
          <p:cNvPr id="419" name="Google Shape;419;p54"/>
          <p:cNvSpPr txBox="1"/>
          <p:nvPr/>
        </p:nvSpPr>
        <p:spPr>
          <a:xfrm>
            <a:off x="1720375" y="3608775"/>
            <a:ext cx="2971800" cy="9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3 - Orange">
  <p:cSld name="TITLE_1_1_1_2_1_1">
    <p:spTree>
      <p:nvGrpSpPr>
        <p:cNvPr id="420" name="Shape 420"/>
        <p:cNvGrpSpPr/>
        <p:nvPr/>
      </p:nvGrpSpPr>
      <p:grpSpPr>
        <a:xfrm>
          <a:off x="0" y="0"/>
          <a:ext cx="0" cy="0"/>
          <a:chOff x="0" y="0"/>
          <a:chExt cx="0" cy="0"/>
        </a:xfrm>
      </p:grpSpPr>
      <p:pic>
        <p:nvPicPr>
          <p:cNvPr id="421" name="Google Shape;421;p55"/>
          <p:cNvPicPr preferRelativeResize="0"/>
          <p:nvPr/>
        </p:nvPicPr>
        <p:blipFill rotWithShape="1">
          <a:blip r:embed="rId2">
            <a:alphaModFix/>
          </a:blip>
          <a:srcRect b="49" l="0" r="0" t="39"/>
          <a:stretch/>
        </p:blipFill>
        <p:spPr>
          <a:xfrm>
            <a:off x="-1" y="-1"/>
            <a:ext cx="9144003" cy="5143501"/>
          </a:xfrm>
          <a:prstGeom prst="rect">
            <a:avLst/>
          </a:prstGeom>
          <a:noFill/>
          <a:ln>
            <a:noFill/>
          </a:ln>
        </p:spPr>
      </p:pic>
      <p:sp>
        <p:nvSpPr>
          <p:cNvPr id="422" name="Google Shape;422;p55"/>
          <p:cNvSpPr txBox="1"/>
          <p:nvPr>
            <p:ph type="ctrTitle"/>
          </p:nvPr>
        </p:nvSpPr>
        <p:spPr>
          <a:xfrm>
            <a:off x="1720375" y="1152075"/>
            <a:ext cx="6280500" cy="1134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1"/>
              </a:buClr>
              <a:buSzPts val="4000"/>
              <a:buNone/>
              <a:defRPr sz="4000">
                <a:solidFill>
                  <a:schemeClr val="lt1"/>
                </a:solidFill>
              </a:defRPr>
            </a:lvl1pPr>
            <a:lvl2pPr lvl="1" rtl="0">
              <a:lnSpc>
                <a:spcPct val="90000"/>
              </a:lnSpc>
              <a:spcBef>
                <a:spcPts val="0"/>
              </a:spcBef>
              <a:spcAft>
                <a:spcPts val="0"/>
              </a:spcAft>
              <a:buClr>
                <a:schemeClr val="lt1"/>
              </a:buClr>
              <a:buSzPts val="4000"/>
              <a:buNone/>
              <a:defRPr sz="4000">
                <a:solidFill>
                  <a:schemeClr val="lt1"/>
                </a:solidFill>
              </a:defRPr>
            </a:lvl2pPr>
            <a:lvl3pPr lvl="2" rtl="0">
              <a:lnSpc>
                <a:spcPct val="90000"/>
              </a:lnSpc>
              <a:spcBef>
                <a:spcPts val="0"/>
              </a:spcBef>
              <a:spcAft>
                <a:spcPts val="0"/>
              </a:spcAft>
              <a:buClr>
                <a:schemeClr val="lt1"/>
              </a:buClr>
              <a:buSzPts val="4000"/>
              <a:buNone/>
              <a:defRPr sz="4000">
                <a:solidFill>
                  <a:schemeClr val="lt1"/>
                </a:solidFill>
              </a:defRPr>
            </a:lvl3pPr>
            <a:lvl4pPr lvl="3" rtl="0">
              <a:lnSpc>
                <a:spcPct val="90000"/>
              </a:lnSpc>
              <a:spcBef>
                <a:spcPts val="0"/>
              </a:spcBef>
              <a:spcAft>
                <a:spcPts val="0"/>
              </a:spcAft>
              <a:buClr>
                <a:schemeClr val="lt1"/>
              </a:buClr>
              <a:buSzPts val="4000"/>
              <a:buNone/>
              <a:defRPr sz="4000">
                <a:solidFill>
                  <a:schemeClr val="lt1"/>
                </a:solidFill>
              </a:defRPr>
            </a:lvl4pPr>
            <a:lvl5pPr lvl="4" rtl="0">
              <a:lnSpc>
                <a:spcPct val="90000"/>
              </a:lnSpc>
              <a:spcBef>
                <a:spcPts val="0"/>
              </a:spcBef>
              <a:spcAft>
                <a:spcPts val="0"/>
              </a:spcAft>
              <a:buClr>
                <a:schemeClr val="lt1"/>
              </a:buClr>
              <a:buSzPts val="4000"/>
              <a:buNone/>
              <a:defRPr sz="4000">
                <a:solidFill>
                  <a:schemeClr val="lt1"/>
                </a:solidFill>
              </a:defRPr>
            </a:lvl5pPr>
            <a:lvl6pPr lvl="5" rtl="0">
              <a:lnSpc>
                <a:spcPct val="90000"/>
              </a:lnSpc>
              <a:spcBef>
                <a:spcPts val="0"/>
              </a:spcBef>
              <a:spcAft>
                <a:spcPts val="0"/>
              </a:spcAft>
              <a:buClr>
                <a:schemeClr val="lt1"/>
              </a:buClr>
              <a:buSzPts val="4000"/>
              <a:buNone/>
              <a:defRPr sz="4000">
                <a:solidFill>
                  <a:schemeClr val="lt1"/>
                </a:solidFill>
              </a:defRPr>
            </a:lvl6pPr>
            <a:lvl7pPr lvl="6" rtl="0">
              <a:lnSpc>
                <a:spcPct val="90000"/>
              </a:lnSpc>
              <a:spcBef>
                <a:spcPts val="0"/>
              </a:spcBef>
              <a:spcAft>
                <a:spcPts val="0"/>
              </a:spcAft>
              <a:buClr>
                <a:schemeClr val="lt1"/>
              </a:buClr>
              <a:buSzPts val="4000"/>
              <a:buNone/>
              <a:defRPr sz="4000">
                <a:solidFill>
                  <a:schemeClr val="lt1"/>
                </a:solidFill>
              </a:defRPr>
            </a:lvl7pPr>
            <a:lvl8pPr lvl="7" rtl="0">
              <a:lnSpc>
                <a:spcPct val="90000"/>
              </a:lnSpc>
              <a:spcBef>
                <a:spcPts val="0"/>
              </a:spcBef>
              <a:spcAft>
                <a:spcPts val="0"/>
              </a:spcAft>
              <a:buClr>
                <a:schemeClr val="lt1"/>
              </a:buClr>
              <a:buSzPts val="4000"/>
              <a:buNone/>
              <a:defRPr sz="4000">
                <a:solidFill>
                  <a:schemeClr val="lt1"/>
                </a:solidFill>
              </a:defRPr>
            </a:lvl8pPr>
            <a:lvl9pPr lvl="8" rtl="0">
              <a:lnSpc>
                <a:spcPct val="90000"/>
              </a:lnSpc>
              <a:spcBef>
                <a:spcPts val="0"/>
              </a:spcBef>
              <a:spcAft>
                <a:spcPts val="0"/>
              </a:spcAft>
              <a:buClr>
                <a:schemeClr val="lt1"/>
              </a:buClr>
              <a:buSzPts val="4000"/>
              <a:buNone/>
              <a:defRPr sz="4000">
                <a:solidFill>
                  <a:schemeClr val="lt1"/>
                </a:solidFill>
              </a:defRPr>
            </a:lvl9pPr>
          </a:lstStyle>
          <a:p/>
        </p:txBody>
      </p:sp>
      <p:sp>
        <p:nvSpPr>
          <p:cNvPr id="423" name="Google Shape;423;p55"/>
          <p:cNvSpPr txBox="1"/>
          <p:nvPr>
            <p:ph idx="1" type="subTitle"/>
          </p:nvPr>
        </p:nvSpPr>
        <p:spPr>
          <a:xfrm>
            <a:off x="1719075" y="3157800"/>
            <a:ext cx="2857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800"/>
              <a:buFont typeface="Proxima Nova Semibold"/>
              <a:buNone/>
              <a:defRPr b="0" sz="800">
                <a:solidFill>
                  <a:schemeClr val="lt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lt1"/>
              </a:buClr>
              <a:buSzPts val="2800"/>
              <a:buNone/>
              <a:defRPr sz="2800">
                <a:solidFill>
                  <a:schemeClr val="lt1"/>
                </a:solidFill>
              </a:defRPr>
            </a:lvl2pPr>
            <a:lvl3pPr lvl="2" rtl="0" algn="ctr">
              <a:lnSpc>
                <a:spcPct val="100000"/>
              </a:lnSpc>
              <a:spcBef>
                <a:spcPts val="0"/>
              </a:spcBef>
              <a:spcAft>
                <a:spcPts val="0"/>
              </a:spcAft>
              <a:buClr>
                <a:schemeClr val="lt1"/>
              </a:buClr>
              <a:buSzPts val="2800"/>
              <a:buNone/>
              <a:defRPr sz="2800">
                <a:solidFill>
                  <a:schemeClr val="lt1"/>
                </a:solidFill>
              </a:defRPr>
            </a:lvl3pPr>
            <a:lvl4pPr lvl="3" rtl="0" algn="ctr">
              <a:lnSpc>
                <a:spcPct val="100000"/>
              </a:lnSpc>
              <a:spcBef>
                <a:spcPts val="0"/>
              </a:spcBef>
              <a:spcAft>
                <a:spcPts val="0"/>
              </a:spcAft>
              <a:buClr>
                <a:schemeClr val="lt1"/>
              </a:buClr>
              <a:buSzPts val="2800"/>
              <a:buNone/>
              <a:defRPr sz="2800">
                <a:solidFill>
                  <a:schemeClr val="lt1"/>
                </a:solidFill>
              </a:defRPr>
            </a:lvl4pPr>
            <a:lvl5pPr lvl="4" rtl="0" algn="ctr">
              <a:lnSpc>
                <a:spcPct val="100000"/>
              </a:lnSpc>
              <a:spcBef>
                <a:spcPts val="0"/>
              </a:spcBef>
              <a:spcAft>
                <a:spcPts val="0"/>
              </a:spcAft>
              <a:buClr>
                <a:schemeClr val="lt1"/>
              </a:buClr>
              <a:buSzPts val="2800"/>
              <a:buNone/>
              <a:defRPr sz="2800">
                <a:solidFill>
                  <a:schemeClr val="lt1"/>
                </a:solidFill>
              </a:defRPr>
            </a:lvl5pPr>
            <a:lvl6pPr lvl="5" rtl="0" algn="ctr">
              <a:lnSpc>
                <a:spcPct val="100000"/>
              </a:lnSpc>
              <a:spcBef>
                <a:spcPts val="0"/>
              </a:spcBef>
              <a:spcAft>
                <a:spcPts val="0"/>
              </a:spcAft>
              <a:buClr>
                <a:schemeClr val="lt1"/>
              </a:buClr>
              <a:buSzPts val="2800"/>
              <a:buNone/>
              <a:defRPr sz="2800">
                <a:solidFill>
                  <a:schemeClr val="lt1"/>
                </a:solidFill>
              </a:defRPr>
            </a:lvl6pPr>
            <a:lvl7pPr lvl="6" rtl="0" algn="ctr">
              <a:lnSpc>
                <a:spcPct val="100000"/>
              </a:lnSpc>
              <a:spcBef>
                <a:spcPts val="0"/>
              </a:spcBef>
              <a:spcAft>
                <a:spcPts val="0"/>
              </a:spcAft>
              <a:buClr>
                <a:schemeClr val="lt1"/>
              </a:buClr>
              <a:buSzPts val="2800"/>
              <a:buNone/>
              <a:defRPr sz="2800">
                <a:solidFill>
                  <a:schemeClr val="lt1"/>
                </a:solidFill>
              </a:defRPr>
            </a:lvl7pPr>
            <a:lvl8pPr lvl="7" rtl="0" algn="ctr">
              <a:lnSpc>
                <a:spcPct val="100000"/>
              </a:lnSpc>
              <a:spcBef>
                <a:spcPts val="0"/>
              </a:spcBef>
              <a:spcAft>
                <a:spcPts val="0"/>
              </a:spcAft>
              <a:buClr>
                <a:schemeClr val="lt1"/>
              </a:buClr>
              <a:buSzPts val="2800"/>
              <a:buNone/>
              <a:defRPr sz="2800">
                <a:solidFill>
                  <a:schemeClr val="lt1"/>
                </a:solidFill>
              </a:defRPr>
            </a:lvl8pPr>
            <a:lvl9pPr lvl="8" rtl="0" algn="ctr">
              <a:lnSpc>
                <a:spcPct val="100000"/>
              </a:lnSpc>
              <a:spcBef>
                <a:spcPts val="0"/>
              </a:spcBef>
              <a:spcAft>
                <a:spcPts val="0"/>
              </a:spcAft>
              <a:buClr>
                <a:schemeClr val="lt1"/>
              </a:buClr>
              <a:buSzPts val="2800"/>
              <a:buNone/>
              <a:defRPr sz="2800">
                <a:solidFill>
                  <a:schemeClr val="lt1"/>
                </a:solidFill>
              </a:defRPr>
            </a:lvl9pPr>
          </a:lstStyle>
          <a:p/>
        </p:txBody>
      </p:sp>
      <p:sp>
        <p:nvSpPr>
          <p:cNvPr id="424" name="Google Shape;424;p55"/>
          <p:cNvSpPr txBox="1"/>
          <p:nvPr>
            <p:ph idx="2" type="subTitle"/>
          </p:nvPr>
        </p:nvSpPr>
        <p:spPr>
          <a:xfrm>
            <a:off x="1714500" y="2569550"/>
            <a:ext cx="4576500" cy="5760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None/>
              <a:defRPr b="0" sz="1800">
                <a:solidFill>
                  <a:schemeClr val="lt1"/>
                </a:solidFill>
              </a:defRPr>
            </a:lvl1pPr>
            <a:lvl2pPr lvl="1" rtl="0">
              <a:spcBef>
                <a:spcPts val="0"/>
              </a:spcBef>
              <a:spcAft>
                <a:spcPts val="0"/>
              </a:spcAft>
              <a:buClr>
                <a:schemeClr val="lt1"/>
              </a:buClr>
              <a:buSzPts val="1200"/>
              <a:buNone/>
              <a:defRPr>
                <a:solidFill>
                  <a:schemeClr val="lt1"/>
                </a:solidFill>
              </a:defRPr>
            </a:lvl2pPr>
            <a:lvl3pPr lvl="2" rtl="0">
              <a:spcBef>
                <a:spcPts val="0"/>
              </a:spcBef>
              <a:spcAft>
                <a:spcPts val="0"/>
              </a:spcAft>
              <a:buClr>
                <a:schemeClr val="lt1"/>
              </a:buClr>
              <a:buSzPts val="1200"/>
              <a:buNone/>
              <a:defRPr>
                <a:solidFill>
                  <a:schemeClr val="lt1"/>
                </a:solidFill>
              </a:defRPr>
            </a:lvl3pPr>
            <a:lvl4pPr lvl="3" rtl="0">
              <a:spcBef>
                <a:spcPts val="0"/>
              </a:spcBef>
              <a:spcAft>
                <a:spcPts val="0"/>
              </a:spcAft>
              <a:buClr>
                <a:schemeClr val="lt1"/>
              </a:buClr>
              <a:buSzPts val="1000"/>
              <a:buNone/>
              <a:defRPr>
                <a:solidFill>
                  <a:schemeClr val="lt1"/>
                </a:solidFill>
              </a:defRPr>
            </a:lvl4pPr>
            <a:lvl5pPr lvl="4" rtl="0">
              <a:spcBef>
                <a:spcPts val="0"/>
              </a:spcBef>
              <a:spcAft>
                <a:spcPts val="0"/>
              </a:spcAft>
              <a:buClr>
                <a:schemeClr val="lt1"/>
              </a:buClr>
              <a:buSzPts val="1000"/>
              <a:buNone/>
              <a:defRPr>
                <a:solidFill>
                  <a:schemeClr val="lt1"/>
                </a:solidFill>
              </a:defRPr>
            </a:lvl5pPr>
            <a:lvl6pPr lvl="5" rtl="0">
              <a:spcBef>
                <a:spcPts val="0"/>
              </a:spcBef>
              <a:spcAft>
                <a:spcPts val="0"/>
              </a:spcAft>
              <a:buClr>
                <a:schemeClr val="lt1"/>
              </a:buClr>
              <a:buSzPts val="900"/>
              <a:buNone/>
              <a:defRPr>
                <a:solidFill>
                  <a:schemeClr val="lt1"/>
                </a:solidFill>
              </a:defRPr>
            </a:lvl6pPr>
            <a:lvl7pPr lvl="6" rtl="0">
              <a:spcBef>
                <a:spcPts val="0"/>
              </a:spcBef>
              <a:spcAft>
                <a:spcPts val="0"/>
              </a:spcAft>
              <a:buClr>
                <a:schemeClr val="lt1"/>
              </a:buClr>
              <a:buSzPts val="900"/>
              <a:buNone/>
              <a:defRPr>
                <a:solidFill>
                  <a:schemeClr val="lt1"/>
                </a:solidFill>
              </a:defRPr>
            </a:lvl7pPr>
            <a:lvl8pPr lvl="7" rtl="0">
              <a:spcBef>
                <a:spcPts val="0"/>
              </a:spcBef>
              <a:spcAft>
                <a:spcPts val="0"/>
              </a:spcAft>
              <a:buClr>
                <a:schemeClr val="lt1"/>
              </a:buClr>
              <a:buSzPts val="800"/>
              <a:buNone/>
              <a:defRPr>
                <a:solidFill>
                  <a:schemeClr val="lt1"/>
                </a:solidFill>
              </a:defRPr>
            </a:lvl8pPr>
            <a:lvl9pPr lvl="8" rtl="0">
              <a:spcBef>
                <a:spcPts val="0"/>
              </a:spcBef>
              <a:spcAft>
                <a:spcPts val="0"/>
              </a:spcAft>
              <a:buClr>
                <a:schemeClr val="lt1"/>
              </a:buClr>
              <a:buSzPts val="800"/>
              <a:buNone/>
              <a:defRPr>
                <a:solidFill>
                  <a:schemeClr val="lt1"/>
                </a:solidFill>
              </a:defRPr>
            </a:lvl9pPr>
          </a:lstStyle>
          <a:p/>
        </p:txBody>
      </p:sp>
      <p:pic>
        <p:nvPicPr>
          <p:cNvPr id="425" name="Google Shape;425;p55"/>
          <p:cNvPicPr preferRelativeResize="0"/>
          <p:nvPr/>
        </p:nvPicPr>
        <p:blipFill>
          <a:blip r:embed="rId3">
            <a:alphaModFix/>
          </a:blip>
          <a:stretch>
            <a:fillRect/>
          </a:stretch>
        </p:blipFill>
        <p:spPr>
          <a:xfrm>
            <a:off x="1719075" y="576074"/>
            <a:ext cx="914400" cy="214723"/>
          </a:xfrm>
          <a:prstGeom prst="rect">
            <a:avLst/>
          </a:prstGeom>
          <a:noFill/>
          <a:ln>
            <a:noFill/>
          </a:ln>
        </p:spPr>
      </p:pic>
      <p:sp>
        <p:nvSpPr>
          <p:cNvPr id="426" name="Google Shape;426;p55"/>
          <p:cNvSpPr txBox="1"/>
          <p:nvPr/>
        </p:nvSpPr>
        <p:spPr>
          <a:xfrm>
            <a:off x="1720375" y="3608775"/>
            <a:ext cx="2971800" cy="9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600">
                <a:solidFill>
                  <a:srgbClr val="E6E7EF"/>
                </a:solidFill>
                <a:latin typeface="Proxima Nova"/>
                <a:ea typeface="Proxima Nova"/>
                <a:cs typeface="Proxima Nova"/>
                <a:sym typeface="Proxima Nova"/>
              </a:rPr>
              <a:t>© 2022 Code42. Confidential &amp; Proprietary Information of Code42 - Do Not Redistribute</a:t>
            </a:r>
            <a:endParaRPr sz="600">
              <a:solidFill>
                <a:srgbClr val="E6E7EF"/>
              </a:solidFill>
              <a:latin typeface="Proxima Nova"/>
              <a:ea typeface="Proxima Nova"/>
              <a:cs typeface="Proxima Nova"/>
              <a:sym typeface="Proxima Nova"/>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 - White" type="secHead">
  <p:cSld name="SECTION_HEADER">
    <p:spTree>
      <p:nvGrpSpPr>
        <p:cNvPr id="427" name="Shape 427"/>
        <p:cNvGrpSpPr/>
        <p:nvPr/>
      </p:nvGrpSpPr>
      <p:grpSpPr>
        <a:xfrm>
          <a:off x="0" y="0"/>
          <a:ext cx="0" cy="0"/>
          <a:chOff x="0" y="0"/>
          <a:chExt cx="0" cy="0"/>
        </a:xfrm>
      </p:grpSpPr>
      <p:pic>
        <p:nvPicPr>
          <p:cNvPr id="428" name="Google Shape;428;p56"/>
          <p:cNvPicPr preferRelativeResize="0"/>
          <p:nvPr/>
        </p:nvPicPr>
        <p:blipFill rotWithShape="1">
          <a:blip r:embed="rId2">
            <a:alphaModFix/>
          </a:blip>
          <a:srcRect b="0" l="0" r="0" t="0"/>
          <a:stretch/>
        </p:blipFill>
        <p:spPr>
          <a:xfrm>
            <a:off x="0" y="0"/>
            <a:ext cx="9144023" cy="5143501"/>
          </a:xfrm>
          <a:prstGeom prst="rect">
            <a:avLst/>
          </a:prstGeom>
          <a:noFill/>
          <a:ln>
            <a:noFill/>
          </a:ln>
        </p:spPr>
      </p:pic>
      <p:sp>
        <p:nvSpPr>
          <p:cNvPr id="429" name="Google Shape;429;p56"/>
          <p:cNvSpPr txBox="1"/>
          <p:nvPr>
            <p:ph type="title"/>
          </p:nvPr>
        </p:nvSpPr>
        <p:spPr>
          <a:xfrm>
            <a:off x="1719075" y="1714500"/>
            <a:ext cx="5139000" cy="11430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3600"/>
              <a:buNone/>
              <a:defRPr sz="3600"/>
            </a:lvl1pPr>
            <a:lvl2pPr lvl="1" rtl="0" algn="ctr">
              <a:lnSpc>
                <a:spcPct val="90000"/>
              </a:lnSpc>
              <a:spcBef>
                <a:spcPts val="0"/>
              </a:spcBef>
              <a:spcAft>
                <a:spcPts val="0"/>
              </a:spcAft>
              <a:buSzPts val="3600"/>
              <a:buNone/>
              <a:defRPr sz="3600"/>
            </a:lvl2pPr>
            <a:lvl3pPr lvl="2" rtl="0" algn="ctr">
              <a:lnSpc>
                <a:spcPct val="90000"/>
              </a:lnSpc>
              <a:spcBef>
                <a:spcPts val="0"/>
              </a:spcBef>
              <a:spcAft>
                <a:spcPts val="0"/>
              </a:spcAft>
              <a:buSzPts val="3600"/>
              <a:buNone/>
              <a:defRPr sz="3600"/>
            </a:lvl3pPr>
            <a:lvl4pPr lvl="3" rtl="0" algn="ctr">
              <a:lnSpc>
                <a:spcPct val="90000"/>
              </a:lnSpc>
              <a:spcBef>
                <a:spcPts val="0"/>
              </a:spcBef>
              <a:spcAft>
                <a:spcPts val="0"/>
              </a:spcAft>
              <a:buSzPts val="3600"/>
              <a:buNone/>
              <a:defRPr sz="3600"/>
            </a:lvl4pPr>
            <a:lvl5pPr lvl="4" rtl="0" algn="ctr">
              <a:lnSpc>
                <a:spcPct val="90000"/>
              </a:lnSpc>
              <a:spcBef>
                <a:spcPts val="0"/>
              </a:spcBef>
              <a:spcAft>
                <a:spcPts val="0"/>
              </a:spcAft>
              <a:buSzPts val="3600"/>
              <a:buNone/>
              <a:defRPr sz="3600"/>
            </a:lvl5pPr>
            <a:lvl6pPr lvl="5" rtl="0" algn="ctr">
              <a:lnSpc>
                <a:spcPct val="90000"/>
              </a:lnSpc>
              <a:spcBef>
                <a:spcPts val="0"/>
              </a:spcBef>
              <a:spcAft>
                <a:spcPts val="0"/>
              </a:spcAft>
              <a:buSzPts val="3600"/>
              <a:buNone/>
              <a:defRPr sz="3600"/>
            </a:lvl6pPr>
            <a:lvl7pPr lvl="6" rtl="0" algn="ctr">
              <a:lnSpc>
                <a:spcPct val="90000"/>
              </a:lnSpc>
              <a:spcBef>
                <a:spcPts val="0"/>
              </a:spcBef>
              <a:spcAft>
                <a:spcPts val="0"/>
              </a:spcAft>
              <a:buSzPts val="3600"/>
              <a:buNone/>
              <a:defRPr sz="3600"/>
            </a:lvl7pPr>
            <a:lvl8pPr lvl="7" rtl="0" algn="ctr">
              <a:lnSpc>
                <a:spcPct val="90000"/>
              </a:lnSpc>
              <a:spcBef>
                <a:spcPts val="0"/>
              </a:spcBef>
              <a:spcAft>
                <a:spcPts val="0"/>
              </a:spcAft>
              <a:buSzPts val="3600"/>
              <a:buNone/>
              <a:defRPr sz="3600"/>
            </a:lvl8pPr>
            <a:lvl9pPr lvl="8" rtl="0" algn="ctr">
              <a:lnSpc>
                <a:spcPct val="90000"/>
              </a:lnSpc>
              <a:spcBef>
                <a:spcPts val="0"/>
              </a:spcBef>
              <a:spcAft>
                <a:spcPts val="0"/>
              </a:spcAft>
              <a:buSzPts val="3600"/>
              <a:buNone/>
              <a:defRPr sz="3600"/>
            </a:lvl9pPr>
          </a:lstStyle>
          <a:p/>
        </p:txBody>
      </p:sp>
      <p:sp>
        <p:nvSpPr>
          <p:cNvPr id="430" name="Google Shape;430;p56"/>
          <p:cNvSpPr txBox="1"/>
          <p:nvPr>
            <p:ph idx="1" type="subTitle"/>
          </p:nvPr>
        </p:nvSpPr>
        <p:spPr>
          <a:xfrm>
            <a:off x="1719075" y="1143000"/>
            <a:ext cx="2510100" cy="271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3"/>
              </a:buClr>
              <a:buSzPts val="2800"/>
              <a:buNone/>
              <a:defRPr sz="2800">
                <a:solidFill>
                  <a:schemeClr val="accent3"/>
                </a:solidFill>
              </a:defRPr>
            </a:lvl2pPr>
            <a:lvl3pPr lvl="2" rtl="0" algn="ctr">
              <a:lnSpc>
                <a:spcPct val="100000"/>
              </a:lnSpc>
              <a:spcBef>
                <a:spcPts val="0"/>
              </a:spcBef>
              <a:spcAft>
                <a:spcPts val="0"/>
              </a:spcAft>
              <a:buClr>
                <a:schemeClr val="accent3"/>
              </a:buClr>
              <a:buSzPts val="2800"/>
              <a:buNone/>
              <a:defRPr sz="2800">
                <a:solidFill>
                  <a:schemeClr val="accent3"/>
                </a:solidFill>
              </a:defRPr>
            </a:lvl3pPr>
            <a:lvl4pPr lvl="3" rtl="0" algn="ctr">
              <a:lnSpc>
                <a:spcPct val="100000"/>
              </a:lnSpc>
              <a:spcBef>
                <a:spcPts val="0"/>
              </a:spcBef>
              <a:spcAft>
                <a:spcPts val="0"/>
              </a:spcAft>
              <a:buClr>
                <a:schemeClr val="accent3"/>
              </a:buClr>
              <a:buSzPts val="2800"/>
              <a:buNone/>
              <a:defRPr sz="2800">
                <a:solidFill>
                  <a:schemeClr val="accent3"/>
                </a:solidFill>
              </a:defRPr>
            </a:lvl4pPr>
            <a:lvl5pPr lvl="4" rtl="0" algn="ctr">
              <a:lnSpc>
                <a:spcPct val="100000"/>
              </a:lnSpc>
              <a:spcBef>
                <a:spcPts val="0"/>
              </a:spcBef>
              <a:spcAft>
                <a:spcPts val="0"/>
              </a:spcAft>
              <a:buClr>
                <a:schemeClr val="accent3"/>
              </a:buClr>
              <a:buSzPts val="2800"/>
              <a:buNone/>
              <a:defRPr sz="2800">
                <a:solidFill>
                  <a:schemeClr val="accent3"/>
                </a:solidFill>
              </a:defRPr>
            </a:lvl5pPr>
            <a:lvl6pPr lvl="5" rtl="0" algn="ctr">
              <a:lnSpc>
                <a:spcPct val="100000"/>
              </a:lnSpc>
              <a:spcBef>
                <a:spcPts val="0"/>
              </a:spcBef>
              <a:spcAft>
                <a:spcPts val="0"/>
              </a:spcAft>
              <a:buClr>
                <a:schemeClr val="accent3"/>
              </a:buClr>
              <a:buSzPts val="2800"/>
              <a:buNone/>
              <a:defRPr sz="2800">
                <a:solidFill>
                  <a:schemeClr val="accent3"/>
                </a:solidFill>
              </a:defRPr>
            </a:lvl6pPr>
            <a:lvl7pPr lvl="6" rtl="0" algn="ctr">
              <a:lnSpc>
                <a:spcPct val="100000"/>
              </a:lnSpc>
              <a:spcBef>
                <a:spcPts val="0"/>
              </a:spcBef>
              <a:spcAft>
                <a:spcPts val="0"/>
              </a:spcAft>
              <a:buClr>
                <a:schemeClr val="accent3"/>
              </a:buClr>
              <a:buSzPts val="2800"/>
              <a:buNone/>
              <a:defRPr sz="2800">
                <a:solidFill>
                  <a:schemeClr val="accent3"/>
                </a:solidFill>
              </a:defRPr>
            </a:lvl7pPr>
            <a:lvl8pPr lvl="7" rtl="0" algn="ctr">
              <a:lnSpc>
                <a:spcPct val="100000"/>
              </a:lnSpc>
              <a:spcBef>
                <a:spcPts val="0"/>
              </a:spcBef>
              <a:spcAft>
                <a:spcPts val="0"/>
              </a:spcAft>
              <a:buClr>
                <a:schemeClr val="accent3"/>
              </a:buClr>
              <a:buSzPts val="2800"/>
              <a:buNone/>
              <a:defRPr sz="2800">
                <a:solidFill>
                  <a:schemeClr val="accent3"/>
                </a:solidFill>
              </a:defRPr>
            </a:lvl8pPr>
            <a:lvl9pPr lvl="8" rtl="0" algn="ctr">
              <a:lnSpc>
                <a:spcPct val="100000"/>
              </a:lnSpc>
              <a:spcBef>
                <a:spcPts val="0"/>
              </a:spcBef>
              <a:spcAft>
                <a:spcPts val="0"/>
              </a:spcAft>
              <a:buClr>
                <a:schemeClr val="accent3"/>
              </a:buClr>
              <a:buSzPts val="2800"/>
              <a:buNone/>
              <a:defRPr sz="2800">
                <a:solidFill>
                  <a:schemeClr val="accent3"/>
                </a:solidFill>
              </a:defRPr>
            </a:lvl9pPr>
          </a:lstStyle>
          <a:p/>
        </p:txBody>
      </p:sp>
      <p:pic>
        <p:nvPicPr>
          <p:cNvPr id="431" name="Google Shape;431;p56"/>
          <p:cNvPicPr preferRelativeResize="0"/>
          <p:nvPr/>
        </p:nvPicPr>
        <p:blipFill>
          <a:blip r:embed="rId3">
            <a:alphaModFix/>
          </a:blip>
          <a:stretch>
            <a:fillRect/>
          </a:stretch>
        </p:blipFill>
        <p:spPr>
          <a:xfrm>
            <a:off x="7315188" y="1142992"/>
            <a:ext cx="685800" cy="156754"/>
          </a:xfrm>
          <a:prstGeom prst="rect">
            <a:avLst/>
          </a:prstGeom>
          <a:noFill/>
          <a:ln>
            <a:noFill/>
          </a:ln>
        </p:spPr>
      </p:pic>
      <p:sp>
        <p:nvSpPr>
          <p:cNvPr id="432" name="Google Shape;432;p56"/>
          <p:cNvSpPr txBox="1"/>
          <p:nvPr/>
        </p:nvSpPr>
        <p:spPr>
          <a:xfrm>
            <a:off x="1720375" y="3608775"/>
            <a:ext cx="2971800" cy="9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
        <p:nvSpPr>
          <p:cNvPr id="433" name="Google Shape;433;p56"/>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 - Orange">
  <p:cSld name="SECTION_HEADER_1">
    <p:spTree>
      <p:nvGrpSpPr>
        <p:cNvPr id="434" name="Shape 434"/>
        <p:cNvGrpSpPr/>
        <p:nvPr/>
      </p:nvGrpSpPr>
      <p:grpSpPr>
        <a:xfrm>
          <a:off x="0" y="0"/>
          <a:ext cx="0" cy="0"/>
          <a:chOff x="0" y="0"/>
          <a:chExt cx="0" cy="0"/>
        </a:xfrm>
      </p:grpSpPr>
      <p:pic>
        <p:nvPicPr>
          <p:cNvPr id="435" name="Google Shape;435;p57"/>
          <p:cNvPicPr preferRelativeResize="0"/>
          <p:nvPr/>
        </p:nvPicPr>
        <p:blipFill rotWithShape="1">
          <a:blip r:embed="rId2">
            <a:alphaModFix/>
          </a:blip>
          <a:srcRect b="49" l="0" r="0" t="39"/>
          <a:stretch/>
        </p:blipFill>
        <p:spPr>
          <a:xfrm>
            <a:off x="0" y="0"/>
            <a:ext cx="9144023" cy="5143501"/>
          </a:xfrm>
          <a:prstGeom prst="rect">
            <a:avLst/>
          </a:prstGeom>
          <a:noFill/>
          <a:ln>
            <a:noFill/>
          </a:ln>
        </p:spPr>
      </p:pic>
      <p:sp>
        <p:nvSpPr>
          <p:cNvPr id="436" name="Google Shape;436;p57"/>
          <p:cNvSpPr txBox="1"/>
          <p:nvPr>
            <p:ph type="title"/>
          </p:nvPr>
        </p:nvSpPr>
        <p:spPr>
          <a:xfrm>
            <a:off x="1719075" y="1719075"/>
            <a:ext cx="5139000" cy="11430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3600"/>
              <a:buNone/>
              <a:defRPr sz="3600">
                <a:solidFill>
                  <a:schemeClr val="lt1"/>
                </a:solidFill>
              </a:defRPr>
            </a:lvl1pPr>
            <a:lvl2pPr lvl="1" rtl="0" algn="ctr">
              <a:lnSpc>
                <a:spcPct val="90000"/>
              </a:lnSpc>
              <a:spcBef>
                <a:spcPts val="0"/>
              </a:spcBef>
              <a:spcAft>
                <a:spcPts val="0"/>
              </a:spcAft>
              <a:buClr>
                <a:schemeClr val="lt1"/>
              </a:buClr>
              <a:buSzPts val="3600"/>
              <a:buNone/>
              <a:defRPr sz="3600">
                <a:solidFill>
                  <a:schemeClr val="lt1"/>
                </a:solidFill>
              </a:defRPr>
            </a:lvl2pPr>
            <a:lvl3pPr lvl="2" rtl="0" algn="ctr">
              <a:lnSpc>
                <a:spcPct val="90000"/>
              </a:lnSpc>
              <a:spcBef>
                <a:spcPts val="0"/>
              </a:spcBef>
              <a:spcAft>
                <a:spcPts val="0"/>
              </a:spcAft>
              <a:buClr>
                <a:schemeClr val="lt1"/>
              </a:buClr>
              <a:buSzPts val="3600"/>
              <a:buNone/>
              <a:defRPr sz="3600">
                <a:solidFill>
                  <a:schemeClr val="lt1"/>
                </a:solidFill>
              </a:defRPr>
            </a:lvl3pPr>
            <a:lvl4pPr lvl="3" rtl="0" algn="ctr">
              <a:lnSpc>
                <a:spcPct val="90000"/>
              </a:lnSpc>
              <a:spcBef>
                <a:spcPts val="0"/>
              </a:spcBef>
              <a:spcAft>
                <a:spcPts val="0"/>
              </a:spcAft>
              <a:buClr>
                <a:schemeClr val="lt1"/>
              </a:buClr>
              <a:buSzPts val="3600"/>
              <a:buNone/>
              <a:defRPr sz="3600">
                <a:solidFill>
                  <a:schemeClr val="lt1"/>
                </a:solidFill>
              </a:defRPr>
            </a:lvl4pPr>
            <a:lvl5pPr lvl="4" rtl="0" algn="ctr">
              <a:lnSpc>
                <a:spcPct val="90000"/>
              </a:lnSpc>
              <a:spcBef>
                <a:spcPts val="0"/>
              </a:spcBef>
              <a:spcAft>
                <a:spcPts val="0"/>
              </a:spcAft>
              <a:buClr>
                <a:schemeClr val="lt1"/>
              </a:buClr>
              <a:buSzPts val="3600"/>
              <a:buNone/>
              <a:defRPr sz="3600">
                <a:solidFill>
                  <a:schemeClr val="lt1"/>
                </a:solidFill>
              </a:defRPr>
            </a:lvl5pPr>
            <a:lvl6pPr lvl="5" rtl="0" algn="ctr">
              <a:lnSpc>
                <a:spcPct val="90000"/>
              </a:lnSpc>
              <a:spcBef>
                <a:spcPts val="0"/>
              </a:spcBef>
              <a:spcAft>
                <a:spcPts val="0"/>
              </a:spcAft>
              <a:buClr>
                <a:schemeClr val="lt1"/>
              </a:buClr>
              <a:buSzPts val="3600"/>
              <a:buNone/>
              <a:defRPr sz="3600">
                <a:solidFill>
                  <a:schemeClr val="lt1"/>
                </a:solidFill>
              </a:defRPr>
            </a:lvl6pPr>
            <a:lvl7pPr lvl="6" rtl="0" algn="ctr">
              <a:lnSpc>
                <a:spcPct val="90000"/>
              </a:lnSpc>
              <a:spcBef>
                <a:spcPts val="0"/>
              </a:spcBef>
              <a:spcAft>
                <a:spcPts val="0"/>
              </a:spcAft>
              <a:buClr>
                <a:schemeClr val="lt1"/>
              </a:buClr>
              <a:buSzPts val="3600"/>
              <a:buNone/>
              <a:defRPr sz="3600">
                <a:solidFill>
                  <a:schemeClr val="lt1"/>
                </a:solidFill>
              </a:defRPr>
            </a:lvl7pPr>
            <a:lvl8pPr lvl="7" rtl="0" algn="ctr">
              <a:lnSpc>
                <a:spcPct val="90000"/>
              </a:lnSpc>
              <a:spcBef>
                <a:spcPts val="0"/>
              </a:spcBef>
              <a:spcAft>
                <a:spcPts val="0"/>
              </a:spcAft>
              <a:buClr>
                <a:schemeClr val="lt1"/>
              </a:buClr>
              <a:buSzPts val="3600"/>
              <a:buNone/>
              <a:defRPr sz="3600">
                <a:solidFill>
                  <a:schemeClr val="lt1"/>
                </a:solidFill>
              </a:defRPr>
            </a:lvl8pPr>
            <a:lvl9pPr lvl="8" rtl="0" algn="ctr">
              <a:lnSpc>
                <a:spcPct val="90000"/>
              </a:lnSpc>
              <a:spcBef>
                <a:spcPts val="0"/>
              </a:spcBef>
              <a:spcAft>
                <a:spcPts val="0"/>
              </a:spcAft>
              <a:buClr>
                <a:schemeClr val="lt1"/>
              </a:buClr>
              <a:buSzPts val="3600"/>
              <a:buNone/>
              <a:defRPr sz="3600">
                <a:solidFill>
                  <a:schemeClr val="lt1"/>
                </a:solidFill>
              </a:defRPr>
            </a:lvl9pPr>
          </a:lstStyle>
          <a:p/>
        </p:txBody>
      </p:sp>
      <p:sp>
        <p:nvSpPr>
          <p:cNvPr id="437" name="Google Shape;437;p57"/>
          <p:cNvSpPr txBox="1"/>
          <p:nvPr>
            <p:ph idx="1" type="subTitle"/>
          </p:nvPr>
        </p:nvSpPr>
        <p:spPr>
          <a:xfrm>
            <a:off x="1719075" y="1143000"/>
            <a:ext cx="2510100" cy="271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800"/>
              <a:buFont typeface="Proxima Nova Semibold"/>
              <a:buNone/>
              <a:defRPr b="0" sz="800">
                <a:solidFill>
                  <a:schemeClr val="lt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lt1"/>
              </a:buClr>
              <a:buSzPts val="2800"/>
              <a:buNone/>
              <a:defRPr sz="2800">
                <a:solidFill>
                  <a:schemeClr val="lt1"/>
                </a:solidFill>
              </a:defRPr>
            </a:lvl2pPr>
            <a:lvl3pPr lvl="2" rtl="0" algn="ctr">
              <a:lnSpc>
                <a:spcPct val="100000"/>
              </a:lnSpc>
              <a:spcBef>
                <a:spcPts val="0"/>
              </a:spcBef>
              <a:spcAft>
                <a:spcPts val="0"/>
              </a:spcAft>
              <a:buClr>
                <a:schemeClr val="lt1"/>
              </a:buClr>
              <a:buSzPts val="2800"/>
              <a:buNone/>
              <a:defRPr sz="2800">
                <a:solidFill>
                  <a:schemeClr val="lt1"/>
                </a:solidFill>
              </a:defRPr>
            </a:lvl3pPr>
            <a:lvl4pPr lvl="3" rtl="0" algn="ctr">
              <a:lnSpc>
                <a:spcPct val="100000"/>
              </a:lnSpc>
              <a:spcBef>
                <a:spcPts val="0"/>
              </a:spcBef>
              <a:spcAft>
                <a:spcPts val="0"/>
              </a:spcAft>
              <a:buClr>
                <a:schemeClr val="lt1"/>
              </a:buClr>
              <a:buSzPts val="2800"/>
              <a:buNone/>
              <a:defRPr sz="2800">
                <a:solidFill>
                  <a:schemeClr val="lt1"/>
                </a:solidFill>
              </a:defRPr>
            </a:lvl4pPr>
            <a:lvl5pPr lvl="4" rtl="0" algn="ctr">
              <a:lnSpc>
                <a:spcPct val="100000"/>
              </a:lnSpc>
              <a:spcBef>
                <a:spcPts val="0"/>
              </a:spcBef>
              <a:spcAft>
                <a:spcPts val="0"/>
              </a:spcAft>
              <a:buClr>
                <a:schemeClr val="lt1"/>
              </a:buClr>
              <a:buSzPts val="2800"/>
              <a:buNone/>
              <a:defRPr sz="2800">
                <a:solidFill>
                  <a:schemeClr val="lt1"/>
                </a:solidFill>
              </a:defRPr>
            </a:lvl5pPr>
            <a:lvl6pPr lvl="5" rtl="0" algn="ctr">
              <a:lnSpc>
                <a:spcPct val="100000"/>
              </a:lnSpc>
              <a:spcBef>
                <a:spcPts val="0"/>
              </a:spcBef>
              <a:spcAft>
                <a:spcPts val="0"/>
              </a:spcAft>
              <a:buClr>
                <a:schemeClr val="lt1"/>
              </a:buClr>
              <a:buSzPts val="2800"/>
              <a:buNone/>
              <a:defRPr sz="2800">
                <a:solidFill>
                  <a:schemeClr val="lt1"/>
                </a:solidFill>
              </a:defRPr>
            </a:lvl6pPr>
            <a:lvl7pPr lvl="6" rtl="0" algn="ctr">
              <a:lnSpc>
                <a:spcPct val="100000"/>
              </a:lnSpc>
              <a:spcBef>
                <a:spcPts val="0"/>
              </a:spcBef>
              <a:spcAft>
                <a:spcPts val="0"/>
              </a:spcAft>
              <a:buClr>
                <a:schemeClr val="lt1"/>
              </a:buClr>
              <a:buSzPts val="2800"/>
              <a:buNone/>
              <a:defRPr sz="2800">
                <a:solidFill>
                  <a:schemeClr val="lt1"/>
                </a:solidFill>
              </a:defRPr>
            </a:lvl7pPr>
            <a:lvl8pPr lvl="7" rtl="0" algn="ctr">
              <a:lnSpc>
                <a:spcPct val="100000"/>
              </a:lnSpc>
              <a:spcBef>
                <a:spcPts val="0"/>
              </a:spcBef>
              <a:spcAft>
                <a:spcPts val="0"/>
              </a:spcAft>
              <a:buClr>
                <a:schemeClr val="lt1"/>
              </a:buClr>
              <a:buSzPts val="2800"/>
              <a:buNone/>
              <a:defRPr sz="2800">
                <a:solidFill>
                  <a:schemeClr val="lt1"/>
                </a:solidFill>
              </a:defRPr>
            </a:lvl8pPr>
            <a:lvl9pPr lvl="8" rtl="0" algn="ctr">
              <a:lnSpc>
                <a:spcPct val="100000"/>
              </a:lnSpc>
              <a:spcBef>
                <a:spcPts val="0"/>
              </a:spcBef>
              <a:spcAft>
                <a:spcPts val="0"/>
              </a:spcAft>
              <a:buClr>
                <a:schemeClr val="lt1"/>
              </a:buClr>
              <a:buSzPts val="2800"/>
              <a:buNone/>
              <a:defRPr sz="2800">
                <a:solidFill>
                  <a:schemeClr val="lt1"/>
                </a:solidFill>
              </a:defRPr>
            </a:lvl9pPr>
          </a:lstStyle>
          <a:p/>
        </p:txBody>
      </p:sp>
      <p:pic>
        <p:nvPicPr>
          <p:cNvPr id="438" name="Google Shape;438;p57"/>
          <p:cNvPicPr preferRelativeResize="0"/>
          <p:nvPr/>
        </p:nvPicPr>
        <p:blipFill>
          <a:blip r:embed="rId3">
            <a:alphaModFix/>
          </a:blip>
          <a:stretch>
            <a:fillRect/>
          </a:stretch>
        </p:blipFill>
        <p:spPr>
          <a:xfrm>
            <a:off x="7315188" y="1142992"/>
            <a:ext cx="685800" cy="156754"/>
          </a:xfrm>
          <a:prstGeom prst="rect">
            <a:avLst/>
          </a:prstGeom>
          <a:noFill/>
          <a:ln>
            <a:noFill/>
          </a:ln>
        </p:spPr>
      </p:pic>
      <p:sp>
        <p:nvSpPr>
          <p:cNvPr id="439" name="Google Shape;439;p57"/>
          <p:cNvSpPr txBox="1"/>
          <p:nvPr/>
        </p:nvSpPr>
        <p:spPr>
          <a:xfrm>
            <a:off x="1720375" y="3608775"/>
            <a:ext cx="2971800" cy="9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600">
                <a:solidFill>
                  <a:srgbClr val="E6E7EF"/>
                </a:solidFill>
                <a:latin typeface="Proxima Nova"/>
                <a:ea typeface="Proxima Nova"/>
                <a:cs typeface="Proxima Nova"/>
                <a:sym typeface="Proxima Nova"/>
              </a:rPr>
              <a:t>© 2022 Code42. Confidential &amp; Proprietary Information of Code42 - Do Not Redistribute</a:t>
            </a:r>
            <a:endParaRPr sz="600">
              <a:solidFill>
                <a:srgbClr val="E6E7EF"/>
              </a:solidFill>
              <a:latin typeface="Proxima Nova"/>
              <a:ea typeface="Proxima Nova"/>
              <a:cs typeface="Proxima Nova"/>
              <a:sym typeface="Proxima Nova"/>
            </a:endParaRPr>
          </a:p>
        </p:txBody>
      </p:sp>
      <p:sp>
        <p:nvSpPr>
          <p:cNvPr id="440" name="Google Shape;440;p57"/>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2 - White">
  <p:cSld name="SECTION_HEADER_1_1_1">
    <p:spTree>
      <p:nvGrpSpPr>
        <p:cNvPr id="441" name="Shape 441"/>
        <p:cNvGrpSpPr/>
        <p:nvPr/>
      </p:nvGrpSpPr>
      <p:grpSpPr>
        <a:xfrm>
          <a:off x="0" y="0"/>
          <a:ext cx="0" cy="0"/>
          <a:chOff x="0" y="0"/>
          <a:chExt cx="0" cy="0"/>
        </a:xfrm>
      </p:grpSpPr>
      <p:pic>
        <p:nvPicPr>
          <p:cNvPr id="442" name="Google Shape;442;p58"/>
          <p:cNvPicPr preferRelativeResize="0"/>
          <p:nvPr/>
        </p:nvPicPr>
        <p:blipFill rotWithShape="1">
          <a:blip r:embed="rId2">
            <a:alphaModFix/>
          </a:blip>
          <a:srcRect b="0" l="0" r="0" t="0"/>
          <a:stretch/>
        </p:blipFill>
        <p:spPr>
          <a:xfrm>
            <a:off x="0" y="0"/>
            <a:ext cx="9144023" cy="5143501"/>
          </a:xfrm>
          <a:prstGeom prst="rect">
            <a:avLst/>
          </a:prstGeom>
          <a:noFill/>
          <a:ln>
            <a:noFill/>
          </a:ln>
        </p:spPr>
      </p:pic>
      <p:sp>
        <p:nvSpPr>
          <p:cNvPr id="443" name="Google Shape;443;p58"/>
          <p:cNvSpPr txBox="1"/>
          <p:nvPr>
            <p:ph type="ctrTitle"/>
          </p:nvPr>
        </p:nvSpPr>
        <p:spPr>
          <a:xfrm>
            <a:off x="1148875" y="1721300"/>
            <a:ext cx="5709000" cy="17076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4000"/>
              <a:buNone/>
              <a:defRPr sz="4000"/>
            </a:lvl1pPr>
            <a:lvl2pPr lvl="1" rtl="0">
              <a:lnSpc>
                <a:spcPct val="90000"/>
              </a:lnSpc>
              <a:spcBef>
                <a:spcPts val="0"/>
              </a:spcBef>
              <a:spcAft>
                <a:spcPts val="0"/>
              </a:spcAft>
              <a:buClr>
                <a:schemeClr val="lt1"/>
              </a:buClr>
              <a:buSzPts val="4000"/>
              <a:buNone/>
              <a:defRPr sz="4000">
                <a:solidFill>
                  <a:schemeClr val="lt1"/>
                </a:solidFill>
              </a:defRPr>
            </a:lvl2pPr>
            <a:lvl3pPr lvl="2" rtl="0">
              <a:lnSpc>
                <a:spcPct val="90000"/>
              </a:lnSpc>
              <a:spcBef>
                <a:spcPts val="0"/>
              </a:spcBef>
              <a:spcAft>
                <a:spcPts val="0"/>
              </a:spcAft>
              <a:buClr>
                <a:schemeClr val="lt1"/>
              </a:buClr>
              <a:buSzPts val="4000"/>
              <a:buNone/>
              <a:defRPr sz="4000">
                <a:solidFill>
                  <a:schemeClr val="lt1"/>
                </a:solidFill>
              </a:defRPr>
            </a:lvl3pPr>
            <a:lvl4pPr lvl="3" rtl="0">
              <a:lnSpc>
                <a:spcPct val="90000"/>
              </a:lnSpc>
              <a:spcBef>
                <a:spcPts val="0"/>
              </a:spcBef>
              <a:spcAft>
                <a:spcPts val="0"/>
              </a:spcAft>
              <a:buClr>
                <a:schemeClr val="lt1"/>
              </a:buClr>
              <a:buSzPts val="4000"/>
              <a:buNone/>
              <a:defRPr sz="4000">
                <a:solidFill>
                  <a:schemeClr val="lt1"/>
                </a:solidFill>
              </a:defRPr>
            </a:lvl4pPr>
            <a:lvl5pPr lvl="4" rtl="0">
              <a:lnSpc>
                <a:spcPct val="90000"/>
              </a:lnSpc>
              <a:spcBef>
                <a:spcPts val="0"/>
              </a:spcBef>
              <a:spcAft>
                <a:spcPts val="0"/>
              </a:spcAft>
              <a:buClr>
                <a:schemeClr val="lt1"/>
              </a:buClr>
              <a:buSzPts val="4000"/>
              <a:buNone/>
              <a:defRPr sz="4000">
                <a:solidFill>
                  <a:schemeClr val="lt1"/>
                </a:solidFill>
              </a:defRPr>
            </a:lvl5pPr>
            <a:lvl6pPr lvl="5" rtl="0">
              <a:lnSpc>
                <a:spcPct val="90000"/>
              </a:lnSpc>
              <a:spcBef>
                <a:spcPts val="0"/>
              </a:spcBef>
              <a:spcAft>
                <a:spcPts val="0"/>
              </a:spcAft>
              <a:buClr>
                <a:schemeClr val="lt1"/>
              </a:buClr>
              <a:buSzPts val="4000"/>
              <a:buNone/>
              <a:defRPr sz="4000">
                <a:solidFill>
                  <a:schemeClr val="lt1"/>
                </a:solidFill>
              </a:defRPr>
            </a:lvl6pPr>
            <a:lvl7pPr lvl="6" rtl="0">
              <a:lnSpc>
                <a:spcPct val="90000"/>
              </a:lnSpc>
              <a:spcBef>
                <a:spcPts val="0"/>
              </a:spcBef>
              <a:spcAft>
                <a:spcPts val="0"/>
              </a:spcAft>
              <a:buClr>
                <a:schemeClr val="lt1"/>
              </a:buClr>
              <a:buSzPts val="4000"/>
              <a:buNone/>
              <a:defRPr sz="4000">
                <a:solidFill>
                  <a:schemeClr val="lt1"/>
                </a:solidFill>
              </a:defRPr>
            </a:lvl7pPr>
            <a:lvl8pPr lvl="7" rtl="0">
              <a:lnSpc>
                <a:spcPct val="90000"/>
              </a:lnSpc>
              <a:spcBef>
                <a:spcPts val="0"/>
              </a:spcBef>
              <a:spcAft>
                <a:spcPts val="0"/>
              </a:spcAft>
              <a:buClr>
                <a:schemeClr val="lt1"/>
              </a:buClr>
              <a:buSzPts val="4000"/>
              <a:buNone/>
              <a:defRPr sz="4000">
                <a:solidFill>
                  <a:schemeClr val="lt1"/>
                </a:solidFill>
              </a:defRPr>
            </a:lvl8pPr>
            <a:lvl9pPr lvl="8" rtl="0">
              <a:lnSpc>
                <a:spcPct val="90000"/>
              </a:lnSpc>
              <a:spcBef>
                <a:spcPts val="0"/>
              </a:spcBef>
              <a:spcAft>
                <a:spcPts val="0"/>
              </a:spcAft>
              <a:buClr>
                <a:schemeClr val="lt1"/>
              </a:buClr>
              <a:buSzPts val="4000"/>
              <a:buNone/>
              <a:defRPr sz="4000">
                <a:solidFill>
                  <a:schemeClr val="lt1"/>
                </a:solidFill>
              </a:defRPr>
            </a:lvl9pPr>
          </a:lstStyle>
          <a:p/>
        </p:txBody>
      </p:sp>
      <p:sp>
        <p:nvSpPr>
          <p:cNvPr id="444" name="Google Shape;444;p58"/>
          <p:cNvSpPr txBox="1"/>
          <p:nvPr>
            <p:ph idx="1" type="subTitle"/>
          </p:nvPr>
        </p:nvSpPr>
        <p:spPr>
          <a:xfrm>
            <a:off x="1148875" y="871800"/>
            <a:ext cx="25101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1"/>
              </a:buClr>
              <a:buSzPts val="2800"/>
              <a:buNone/>
              <a:defRPr sz="2800">
                <a:solidFill>
                  <a:schemeClr val="accent1"/>
                </a:solidFill>
              </a:defRPr>
            </a:lvl2pPr>
            <a:lvl3pPr lvl="2" rtl="0" algn="ctr">
              <a:lnSpc>
                <a:spcPct val="100000"/>
              </a:lnSpc>
              <a:spcBef>
                <a:spcPts val="0"/>
              </a:spcBef>
              <a:spcAft>
                <a:spcPts val="0"/>
              </a:spcAft>
              <a:buClr>
                <a:schemeClr val="accent1"/>
              </a:buClr>
              <a:buSzPts val="2800"/>
              <a:buNone/>
              <a:defRPr sz="2800">
                <a:solidFill>
                  <a:schemeClr val="accent1"/>
                </a:solidFill>
              </a:defRPr>
            </a:lvl3pPr>
            <a:lvl4pPr lvl="3" rtl="0" algn="ctr">
              <a:lnSpc>
                <a:spcPct val="100000"/>
              </a:lnSpc>
              <a:spcBef>
                <a:spcPts val="0"/>
              </a:spcBef>
              <a:spcAft>
                <a:spcPts val="0"/>
              </a:spcAft>
              <a:buClr>
                <a:schemeClr val="accent1"/>
              </a:buClr>
              <a:buSzPts val="2800"/>
              <a:buNone/>
              <a:defRPr sz="2800">
                <a:solidFill>
                  <a:schemeClr val="accent1"/>
                </a:solidFill>
              </a:defRPr>
            </a:lvl4pPr>
            <a:lvl5pPr lvl="4" rtl="0" algn="ctr">
              <a:lnSpc>
                <a:spcPct val="100000"/>
              </a:lnSpc>
              <a:spcBef>
                <a:spcPts val="0"/>
              </a:spcBef>
              <a:spcAft>
                <a:spcPts val="0"/>
              </a:spcAft>
              <a:buClr>
                <a:schemeClr val="accent1"/>
              </a:buClr>
              <a:buSzPts val="2800"/>
              <a:buNone/>
              <a:defRPr sz="2800">
                <a:solidFill>
                  <a:schemeClr val="accent1"/>
                </a:solidFill>
              </a:defRPr>
            </a:lvl5pPr>
            <a:lvl6pPr lvl="5" rtl="0" algn="ctr">
              <a:lnSpc>
                <a:spcPct val="100000"/>
              </a:lnSpc>
              <a:spcBef>
                <a:spcPts val="0"/>
              </a:spcBef>
              <a:spcAft>
                <a:spcPts val="0"/>
              </a:spcAft>
              <a:buClr>
                <a:schemeClr val="accent1"/>
              </a:buClr>
              <a:buSzPts val="2800"/>
              <a:buNone/>
              <a:defRPr sz="2800">
                <a:solidFill>
                  <a:schemeClr val="accent1"/>
                </a:solidFill>
              </a:defRPr>
            </a:lvl6pPr>
            <a:lvl7pPr lvl="6" rtl="0" algn="ctr">
              <a:lnSpc>
                <a:spcPct val="100000"/>
              </a:lnSpc>
              <a:spcBef>
                <a:spcPts val="0"/>
              </a:spcBef>
              <a:spcAft>
                <a:spcPts val="0"/>
              </a:spcAft>
              <a:buClr>
                <a:schemeClr val="accent1"/>
              </a:buClr>
              <a:buSzPts val="2800"/>
              <a:buNone/>
              <a:defRPr sz="2800">
                <a:solidFill>
                  <a:schemeClr val="accent1"/>
                </a:solidFill>
              </a:defRPr>
            </a:lvl7pPr>
            <a:lvl8pPr lvl="7" rtl="0" algn="ctr">
              <a:lnSpc>
                <a:spcPct val="100000"/>
              </a:lnSpc>
              <a:spcBef>
                <a:spcPts val="0"/>
              </a:spcBef>
              <a:spcAft>
                <a:spcPts val="0"/>
              </a:spcAft>
              <a:buClr>
                <a:schemeClr val="accent1"/>
              </a:buClr>
              <a:buSzPts val="2800"/>
              <a:buNone/>
              <a:defRPr sz="2800">
                <a:solidFill>
                  <a:schemeClr val="accent1"/>
                </a:solidFill>
              </a:defRPr>
            </a:lvl8pPr>
            <a:lvl9pPr lvl="8" rtl="0" algn="ctr">
              <a:lnSpc>
                <a:spcPct val="100000"/>
              </a:lnSpc>
              <a:spcBef>
                <a:spcPts val="0"/>
              </a:spcBef>
              <a:spcAft>
                <a:spcPts val="0"/>
              </a:spcAft>
              <a:buClr>
                <a:schemeClr val="accent1"/>
              </a:buClr>
              <a:buSzPts val="2800"/>
              <a:buNone/>
              <a:defRPr sz="2800">
                <a:solidFill>
                  <a:schemeClr val="accent1"/>
                </a:solidFill>
              </a:defRPr>
            </a:lvl9pPr>
          </a:lstStyle>
          <a:p/>
        </p:txBody>
      </p:sp>
      <p:pic>
        <p:nvPicPr>
          <p:cNvPr id="445" name="Google Shape;445;p58"/>
          <p:cNvPicPr preferRelativeResize="0"/>
          <p:nvPr/>
        </p:nvPicPr>
        <p:blipFill>
          <a:blip r:embed="rId3">
            <a:alphaModFix/>
          </a:blip>
          <a:stretch>
            <a:fillRect/>
          </a:stretch>
        </p:blipFill>
        <p:spPr>
          <a:xfrm>
            <a:off x="7434063" y="986242"/>
            <a:ext cx="685800" cy="156754"/>
          </a:xfrm>
          <a:prstGeom prst="rect">
            <a:avLst/>
          </a:prstGeom>
          <a:noFill/>
          <a:ln>
            <a:noFill/>
          </a:ln>
        </p:spPr>
      </p:pic>
      <p:sp>
        <p:nvSpPr>
          <p:cNvPr id="446" name="Google Shape;446;p58"/>
          <p:cNvSpPr txBox="1"/>
          <p:nvPr/>
        </p:nvSpPr>
        <p:spPr>
          <a:xfrm>
            <a:off x="1148875" y="4175700"/>
            <a:ext cx="2971800" cy="9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3">
  <p:cSld name="SECTION_HEADER_1_1_1_1_1">
    <p:spTree>
      <p:nvGrpSpPr>
        <p:cNvPr id="447" name="Shape 447"/>
        <p:cNvGrpSpPr/>
        <p:nvPr/>
      </p:nvGrpSpPr>
      <p:grpSpPr>
        <a:xfrm>
          <a:off x="0" y="0"/>
          <a:ext cx="0" cy="0"/>
          <a:chOff x="0" y="0"/>
          <a:chExt cx="0" cy="0"/>
        </a:xfrm>
      </p:grpSpPr>
      <p:pic>
        <p:nvPicPr>
          <p:cNvPr id="448" name="Google Shape;448;p59"/>
          <p:cNvPicPr preferRelativeResize="0"/>
          <p:nvPr/>
        </p:nvPicPr>
        <p:blipFill rotWithShape="1">
          <a:blip r:embed="rId2">
            <a:alphaModFix/>
          </a:blip>
          <a:srcRect b="0" l="0" r="0" t="0"/>
          <a:stretch/>
        </p:blipFill>
        <p:spPr>
          <a:xfrm>
            <a:off x="0" y="0"/>
            <a:ext cx="9144023" cy="5143501"/>
          </a:xfrm>
          <a:prstGeom prst="rect">
            <a:avLst/>
          </a:prstGeom>
          <a:noFill/>
          <a:ln>
            <a:noFill/>
          </a:ln>
        </p:spPr>
      </p:pic>
      <p:sp>
        <p:nvSpPr>
          <p:cNvPr id="449" name="Google Shape;449;p59"/>
          <p:cNvSpPr txBox="1"/>
          <p:nvPr>
            <p:ph type="ctrTitle"/>
          </p:nvPr>
        </p:nvSpPr>
        <p:spPr>
          <a:xfrm>
            <a:off x="4003500" y="1721300"/>
            <a:ext cx="3997500" cy="17076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4000"/>
              <a:buNone/>
              <a:defRPr sz="4000"/>
            </a:lvl1pPr>
            <a:lvl2pPr lvl="1" rtl="0">
              <a:lnSpc>
                <a:spcPct val="90000"/>
              </a:lnSpc>
              <a:spcBef>
                <a:spcPts val="0"/>
              </a:spcBef>
              <a:spcAft>
                <a:spcPts val="0"/>
              </a:spcAft>
              <a:buClr>
                <a:schemeClr val="lt1"/>
              </a:buClr>
              <a:buSzPts val="4000"/>
              <a:buNone/>
              <a:defRPr sz="4000">
                <a:solidFill>
                  <a:schemeClr val="lt1"/>
                </a:solidFill>
              </a:defRPr>
            </a:lvl2pPr>
            <a:lvl3pPr lvl="2" rtl="0">
              <a:lnSpc>
                <a:spcPct val="90000"/>
              </a:lnSpc>
              <a:spcBef>
                <a:spcPts val="0"/>
              </a:spcBef>
              <a:spcAft>
                <a:spcPts val="0"/>
              </a:spcAft>
              <a:buClr>
                <a:schemeClr val="lt1"/>
              </a:buClr>
              <a:buSzPts val="4000"/>
              <a:buNone/>
              <a:defRPr sz="4000">
                <a:solidFill>
                  <a:schemeClr val="lt1"/>
                </a:solidFill>
              </a:defRPr>
            </a:lvl3pPr>
            <a:lvl4pPr lvl="3" rtl="0">
              <a:lnSpc>
                <a:spcPct val="90000"/>
              </a:lnSpc>
              <a:spcBef>
                <a:spcPts val="0"/>
              </a:spcBef>
              <a:spcAft>
                <a:spcPts val="0"/>
              </a:spcAft>
              <a:buClr>
                <a:schemeClr val="lt1"/>
              </a:buClr>
              <a:buSzPts val="4000"/>
              <a:buNone/>
              <a:defRPr sz="4000">
                <a:solidFill>
                  <a:schemeClr val="lt1"/>
                </a:solidFill>
              </a:defRPr>
            </a:lvl4pPr>
            <a:lvl5pPr lvl="4" rtl="0">
              <a:lnSpc>
                <a:spcPct val="90000"/>
              </a:lnSpc>
              <a:spcBef>
                <a:spcPts val="0"/>
              </a:spcBef>
              <a:spcAft>
                <a:spcPts val="0"/>
              </a:spcAft>
              <a:buClr>
                <a:schemeClr val="lt1"/>
              </a:buClr>
              <a:buSzPts val="4000"/>
              <a:buNone/>
              <a:defRPr sz="4000">
                <a:solidFill>
                  <a:schemeClr val="lt1"/>
                </a:solidFill>
              </a:defRPr>
            </a:lvl5pPr>
            <a:lvl6pPr lvl="5" rtl="0">
              <a:lnSpc>
                <a:spcPct val="90000"/>
              </a:lnSpc>
              <a:spcBef>
                <a:spcPts val="0"/>
              </a:spcBef>
              <a:spcAft>
                <a:spcPts val="0"/>
              </a:spcAft>
              <a:buClr>
                <a:schemeClr val="lt1"/>
              </a:buClr>
              <a:buSzPts val="4000"/>
              <a:buNone/>
              <a:defRPr sz="4000">
                <a:solidFill>
                  <a:schemeClr val="lt1"/>
                </a:solidFill>
              </a:defRPr>
            </a:lvl6pPr>
            <a:lvl7pPr lvl="6" rtl="0">
              <a:lnSpc>
                <a:spcPct val="90000"/>
              </a:lnSpc>
              <a:spcBef>
                <a:spcPts val="0"/>
              </a:spcBef>
              <a:spcAft>
                <a:spcPts val="0"/>
              </a:spcAft>
              <a:buClr>
                <a:schemeClr val="lt1"/>
              </a:buClr>
              <a:buSzPts val="4000"/>
              <a:buNone/>
              <a:defRPr sz="4000">
                <a:solidFill>
                  <a:schemeClr val="lt1"/>
                </a:solidFill>
              </a:defRPr>
            </a:lvl7pPr>
            <a:lvl8pPr lvl="7" rtl="0">
              <a:lnSpc>
                <a:spcPct val="90000"/>
              </a:lnSpc>
              <a:spcBef>
                <a:spcPts val="0"/>
              </a:spcBef>
              <a:spcAft>
                <a:spcPts val="0"/>
              </a:spcAft>
              <a:buClr>
                <a:schemeClr val="lt1"/>
              </a:buClr>
              <a:buSzPts val="4000"/>
              <a:buNone/>
              <a:defRPr sz="4000">
                <a:solidFill>
                  <a:schemeClr val="lt1"/>
                </a:solidFill>
              </a:defRPr>
            </a:lvl8pPr>
            <a:lvl9pPr lvl="8" rtl="0">
              <a:lnSpc>
                <a:spcPct val="90000"/>
              </a:lnSpc>
              <a:spcBef>
                <a:spcPts val="0"/>
              </a:spcBef>
              <a:spcAft>
                <a:spcPts val="0"/>
              </a:spcAft>
              <a:buClr>
                <a:schemeClr val="lt1"/>
              </a:buClr>
              <a:buSzPts val="4000"/>
              <a:buNone/>
              <a:defRPr sz="4000">
                <a:solidFill>
                  <a:schemeClr val="lt1"/>
                </a:solidFill>
              </a:defRPr>
            </a:lvl9pPr>
          </a:lstStyle>
          <a:p/>
        </p:txBody>
      </p:sp>
      <p:sp>
        <p:nvSpPr>
          <p:cNvPr id="450" name="Google Shape;450;p59"/>
          <p:cNvSpPr txBox="1"/>
          <p:nvPr>
            <p:ph idx="1" type="subTitle"/>
          </p:nvPr>
        </p:nvSpPr>
        <p:spPr>
          <a:xfrm>
            <a:off x="4003500" y="871800"/>
            <a:ext cx="25101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3"/>
              </a:buClr>
              <a:buSzPts val="2800"/>
              <a:buNone/>
              <a:defRPr sz="2800">
                <a:solidFill>
                  <a:schemeClr val="accent3"/>
                </a:solidFill>
              </a:defRPr>
            </a:lvl2pPr>
            <a:lvl3pPr lvl="2" rtl="0" algn="ctr">
              <a:lnSpc>
                <a:spcPct val="100000"/>
              </a:lnSpc>
              <a:spcBef>
                <a:spcPts val="0"/>
              </a:spcBef>
              <a:spcAft>
                <a:spcPts val="0"/>
              </a:spcAft>
              <a:buClr>
                <a:schemeClr val="accent3"/>
              </a:buClr>
              <a:buSzPts val="2800"/>
              <a:buNone/>
              <a:defRPr sz="2800">
                <a:solidFill>
                  <a:schemeClr val="accent3"/>
                </a:solidFill>
              </a:defRPr>
            </a:lvl3pPr>
            <a:lvl4pPr lvl="3" rtl="0" algn="ctr">
              <a:lnSpc>
                <a:spcPct val="100000"/>
              </a:lnSpc>
              <a:spcBef>
                <a:spcPts val="0"/>
              </a:spcBef>
              <a:spcAft>
                <a:spcPts val="0"/>
              </a:spcAft>
              <a:buClr>
                <a:schemeClr val="accent3"/>
              </a:buClr>
              <a:buSzPts val="2800"/>
              <a:buNone/>
              <a:defRPr sz="2800">
                <a:solidFill>
                  <a:schemeClr val="accent3"/>
                </a:solidFill>
              </a:defRPr>
            </a:lvl4pPr>
            <a:lvl5pPr lvl="4" rtl="0" algn="ctr">
              <a:lnSpc>
                <a:spcPct val="100000"/>
              </a:lnSpc>
              <a:spcBef>
                <a:spcPts val="0"/>
              </a:spcBef>
              <a:spcAft>
                <a:spcPts val="0"/>
              </a:spcAft>
              <a:buClr>
                <a:schemeClr val="accent3"/>
              </a:buClr>
              <a:buSzPts val="2800"/>
              <a:buNone/>
              <a:defRPr sz="2800">
                <a:solidFill>
                  <a:schemeClr val="accent3"/>
                </a:solidFill>
              </a:defRPr>
            </a:lvl5pPr>
            <a:lvl6pPr lvl="5" rtl="0" algn="ctr">
              <a:lnSpc>
                <a:spcPct val="100000"/>
              </a:lnSpc>
              <a:spcBef>
                <a:spcPts val="0"/>
              </a:spcBef>
              <a:spcAft>
                <a:spcPts val="0"/>
              </a:spcAft>
              <a:buClr>
                <a:schemeClr val="accent3"/>
              </a:buClr>
              <a:buSzPts val="2800"/>
              <a:buNone/>
              <a:defRPr sz="2800">
                <a:solidFill>
                  <a:schemeClr val="accent3"/>
                </a:solidFill>
              </a:defRPr>
            </a:lvl6pPr>
            <a:lvl7pPr lvl="6" rtl="0" algn="ctr">
              <a:lnSpc>
                <a:spcPct val="100000"/>
              </a:lnSpc>
              <a:spcBef>
                <a:spcPts val="0"/>
              </a:spcBef>
              <a:spcAft>
                <a:spcPts val="0"/>
              </a:spcAft>
              <a:buClr>
                <a:schemeClr val="accent3"/>
              </a:buClr>
              <a:buSzPts val="2800"/>
              <a:buNone/>
              <a:defRPr sz="2800">
                <a:solidFill>
                  <a:schemeClr val="accent3"/>
                </a:solidFill>
              </a:defRPr>
            </a:lvl7pPr>
            <a:lvl8pPr lvl="7" rtl="0" algn="ctr">
              <a:lnSpc>
                <a:spcPct val="100000"/>
              </a:lnSpc>
              <a:spcBef>
                <a:spcPts val="0"/>
              </a:spcBef>
              <a:spcAft>
                <a:spcPts val="0"/>
              </a:spcAft>
              <a:buClr>
                <a:schemeClr val="accent3"/>
              </a:buClr>
              <a:buSzPts val="2800"/>
              <a:buNone/>
              <a:defRPr sz="2800">
                <a:solidFill>
                  <a:schemeClr val="accent3"/>
                </a:solidFill>
              </a:defRPr>
            </a:lvl8pPr>
            <a:lvl9pPr lvl="8" rtl="0" algn="ctr">
              <a:lnSpc>
                <a:spcPct val="100000"/>
              </a:lnSpc>
              <a:spcBef>
                <a:spcPts val="0"/>
              </a:spcBef>
              <a:spcAft>
                <a:spcPts val="0"/>
              </a:spcAft>
              <a:buClr>
                <a:schemeClr val="accent3"/>
              </a:buClr>
              <a:buSzPts val="2800"/>
              <a:buNone/>
              <a:defRPr sz="2800">
                <a:solidFill>
                  <a:schemeClr val="accent3"/>
                </a:solidFill>
              </a:defRPr>
            </a:lvl9pPr>
          </a:lstStyle>
          <a:p/>
        </p:txBody>
      </p:sp>
      <p:sp>
        <p:nvSpPr>
          <p:cNvPr id="451" name="Google Shape;451;p59"/>
          <p:cNvSpPr/>
          <p:nvPr/>
        </p:nvSpPr>
        <p:spPr>
          <a:xfrm flipH="1" rot="5400000">
            <a:off x="4286238" y="281125"/>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59"/>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453" name="Google Shape;453;p59"/>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454" name="Google Shape;454;p59"/>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4">
  <p:cSld name="SECTION_HEADER_1_1_1_1_2_1">
    <p:spTree>
      <p:nvGrpSpPr>
        <p:cNvPr id="455" name="Shape 455"/>
        <p:cNvGrpSpPr/>
        <p:nvPr/>
      </p:nvGrpSpPr>
      <p:grpSpPr>
        <a:xfrm>
          <a:off x="0" y="0"/>
          <a:ext cx="0" cy="0"/>
          <a:chOff x="0" y="0"/>
          <a:chExt cx="0" cy="0"/>
        </a:xfrm>
      </p:grpSpPr>
      <p:pic>
        <p:nvPicPr>
          <p:cNvPr id="456" name="Google Shape;456;p60"/>
          <p:cNvPicPr preferRelativeResize="0"/>
          <p:nvPr/>
        </p:nvPicPr>
        <p:blipFill rotWithShape="1">
          <a:blip r:embed="rId2">
            <a:alphaModFix/>
          </a:blip>
          <a:srcRect b="0" l="0" r="0" t="0"/>
          <a:stretch/>
        </p:blipFill>
        <p:spPr>
          <a:xfrm>
            <a:off x="0" y="0"/>
            <a:ext cx="9144023" cy="5143501"/>
          </a:xfrm>
          <a:prstGeom prst="rect">
            <a:avLst/>
          </a:prstGeom>
          <a:noFill/>
          <a:ln>
            <a:noFill/>
          </a:ln>
        </p:spPr>
      </p:pic>
      <p:sp>
        <p:nvSpPr>
          <p:cNvPr id="457" name="Google Shape;457;p60"/>
          <p:cNvSpPr txBox="1"/>
          <p:nvPr>
            <p:ph type="ctrTitle"/>
          </p:nvPr>
        </p:nvSpPr>
        <p:spPr>
          <a:xfrm>
            <a:off x="5148075" y="1721300"/>
            <a:ext cx="3429000" cy="17076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4000"/>
              <a:buNone/>
              <a:defRPr sz="4000"/>
            </a:lvl1pPr>
            <a:lvl2pPr lvl="1" rtl="0">
              <a:lnSpc>
                <a:spcPct val="90000"/>
              </a:lnSpc>
              <a:spcBef>
                <a:spcPts val="0"/>
              </a:spcBef>
              <a:spcAft>
                <a:spcPts val="0"/>
              </a:spcAft>
              <a:buClr>
                <a:schemeClr val="lt1"/>
              </a:buClr>
              <a:buSzPts val="4000"/>
              <a:buNone/>
              <a:defRPr sz="4000">
                <a:solidFill>
                  <a:schemeClr val="lt1"/>
                </a:solidFill>
              </a:defRPr>
            </a:lvl2pPr>
            <a:lvl3pPr lvl="2" rtl="0">
              <a:lnSpc>
                <a:spcPct val="90000"/>
              </a:lnSpc>
              <a:spcBef>
                <a:spcPts val="0"/>
              </a:spcBef>
              <a:spcAft>
                <a:spcPts val="0"/>
              </a:spcAft>
              <a:buClr>
                <a:schemeClr val="lt1"/>
              </a:buClr>
              <a:buSzPts val="4000"/>
              <a:buNone/>
              <a:defRPr sz="4000">
                <a:solidFill>
                  <a:schemeClr val="lt1"/>
                </a:solidFill>
              </a:defRPr>
            </a:lvl3pPr>
            <a:lvl4pPr lvl="3" rtl="0">
              <a:lnSpc>
                <a:spcPct val="90000"/>
              </a:lnSpc>
              <a:spcBef>
                <a:spcPts val="0"/>
              </a:spcBef>
              <a:spcAft>
                <a:spcPts val="0"/>
              </a:spcAft>
              <a:buClr>
                <a:schemeClr val="lt1"/>
              </a:buClr>
              <a:buSzPts val="4000"/>
              <a:buNone/>
              <a:defRPr sz="4000">
                <a:solidFill>
                  <a:schemeClr val="lt1"/>
                </a:solidFill>
              </a:defRPr>
            </a:lvl4pPr>
            <a:lvl5pPr lvl="4" rtl="0">
              <a:lnSpc>
                <a:spcPct val="90000"/>
              </a:lnSpc>
              <a:spcBef>
                <a:spcPts val="0"/>
              </a:spcBef>
              <a:spcAft>
                <a:spcPts val="0"/>
              </a:spcAft>
              <a:buClr>
                <a:schemeClr val="lt1"/>
              </a:buClr>
              <a:buSzPts val="4000"/>
              <a:buNone/>
              <a:defRPr sz="4000">
                <a:solidFill>
                  <a:schemeClr val="lt1"/>
                </a:solidFill>
              </a:defRPr>
            </a:lvl5pPr>
            <a:lvl6pPr lvl="5" rtl="0">
              <a:lnSpc>
                <a:spcPct val="90000"/>
              </a:lnSpc>
              <a:spcBef>
                <a:spcPts val="0"/>
              </a:spcBef>
              <a:spcAft>
                <a:spcPts val="0"/>
              </a:spcAft>
              <a:buClr>
                <a:schemeClr val="lt1"/>
              </a:buClr>
              <a:buSzPts val="4000"/>
              <a:buNone/>
              <a:defRPr sz="4000">
                <a:solidFill>
                  <a:schemeClr val="lt1"/>
                </a:solidFill>
              </a:defRPr>
            </a:lvl6pPr>
            <a:lvl7pPr lvl="6" rtl="0">
              <a:lnSpc>
                <a:spcPct val="90000"/>
              </a:lnSpc>
              <a:spcBef>
                <a:spcPts val="0"/>
              </a:spcBef>
              <a:spcAft>
                <a:spcPts val="0"/>
              </a:spcAft>
              <a:buClr>
                <a:schemeClr val="lt1"/>
              </a:buClr>
              <a:buSzPts val="4000"/>
              <a:buNone/>
              <a:defRPr sz="4000">
                <a:solidFill>
                  <a:schemeClr val="lt1"/>
                </a:solidFill>
              </a:defRPr>
            </a:lvl7pPr>
            <a:lvl8pPr lvl="7" rtl="0">
              <a:lnSpc>
                <a:spcPct val="90000"/>
              </a:lnSpc>
              <a:spcBef>
                <a:spcPts val="0"/>
              </a:spcBef>
              <a:spcAft>
                <a:spcPts val="0"/>
              </a:spcAft>
              <a:buClr>
                <a:schemeClr val="lt1"/>
              </a:buClr>
              <a:buSzPts val="4000"/>
              <a:buNone/>
              <a:defRPr sz="4000">
                <a:solidFill>
                  <a:schemeClr val="lt1"/>
                </a:solidFill>
              </a:defRPr>
            </a:lvl8pPr>
            <a:lvl9pPr lvl="8" rtl="0">
              <a:lnSpc>
                <a:spcPct val="90000"/>
              </a:lnSpc>
              <a:spcBef>
                <a:spcPts val="0"/>
              </a:spcBef>
              <a:spcAft>
                <a:spcPts val="0"/>
              </a:spcAft>
              <a:buClr>
                <a:schemeClr val="lt1"/>
              </a:buClr>
              <a:buSzPts val="4000"/>
              <a:buNone/>
              <a:defRPr sz="4000">
                <a:solidFill>
                  <a:schemeClr val="lt1"/>
                </a:solidFill>
              </a:defRPr>
            </a:lvl9pPr>
          </a:lstStyle>
          <a:p/>
        </p:txBody>
      </p:sp>
      <p:sp>
        <p:nvSpPr>
          <p:cNvPr id="458" name="Google Shape;458;p60"/>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latin typeface="Proxima Nova Semibold"/>
                <a:ea typeface="Proxima Nova Semibold"/>
                <a:cs typeface="Proxima Nova Semibold"/>
                <a:sym typeface="Proxima Nova Semibold"/>
              </a:defRPr>
            </a:lvl1pPr>
            <a:lvl2pPr lvl="1" rtl="0" algn="ctr">
              <a:buNone/>
              <a:defRPr>
                <a:latin typeface="Proxima Nova Semibold"/>
                <a:ea typeface="Proxima Nova Semibold"/>
                <a:cs typeface="Proxima Nova Semibold"/>
                <a:sym typeface="Proxima Nova Semibold"/>
              </a:defRPr>
            </a:lvl2pPr>
            <a:lvl3pPr lvl="2" rtl="0" algn="ctr">
              <a:buNone/>
              <a:defRPr>
                <a:latin typeface="Proxima Nova Semibold"/>
                <a:ea typeface="Proxima Nova Semibold"/>
                <a:cs typeface="Proxima Nova Semibold"/>
                <a:sym typeface="Proxima Nova Semibold"/>
              </a:defRPr>
            </a:lvl3pPr>
            <a:lvl4pPr lvl="3" rtl="0" algn="ctr">
              <a:buNone/>
              <a:defRPr>
                <a:latin typeface="Proxima Nova Semibold"/>
                <a:ea typeface="Proxima Nova Semibold"/>
                <a:cs typeface="Proxima Nova Semibold"/>
                <a:sym typeface="Proxima Nova Semibold"/>
              </a:defRPr>
            </a:lvl4pPr>
            <a:lvl5pPr lvl="4" rtl="0" algn="ctr">
              <a:buNone/>
              <a:defRPr>
                <a:latin typeface="Proxima Nova Semibold"/>
                <a:ea typeface="Proxima Nova Semibold"/>
                <a:cs typeface="Proxima Nova Semibold"/>
                <a:sym typeface="Proxima Nova Semibold"/>
              </a:defRPr>
            </a:lvl5pPr>
            <a:lvl6pPr lvl="5" rtl="0" algn="ctr">
              <a:buNone/>
              <a:defRPr>
                <a:latin typeface="Proxima Nova Semibold"/>
                <a:ea typeface="Proxima Nova Semibold"/>
                <a:cs typeface="Proxima Nova Semibold"/>
                <a:sym typeface="Proxima Nova Semibold"/>
              </a:defRPr>
            </a:lvl6pPr>
            <a:lvl7pPr lvl="6" rtl="0" algn="ctr">
              <a:buNone/>
              <a:defRPr>
                <a:latin typeface="Proxima Nova Semibold"/>
                <a:ea typeface="Proxima Nova Semibold"/>
                <a:cs typeface="Proxima Nova Semibold"/>
                <a:sym typeface="Proxima Nova Semibold"/>
              </a:defRPr>
            </a:lvl7pPr>
            <a:lvl8pPr lvl="7" rtl="0" algn="ctr">
              <a:buNone/>
              <a:defRPr>
                <a:latin typeface="Proxima Nova Semibold"/>
                <a:ea typeface="Proxima Nova Semibold"/>
                <a:cs typeface="Proxima Nova Semibold"/>
                <a:sym typeface="Proxima Nova Semibold"/>
              </a:defRPr>
            </a:lvl8pPr>
            <a:lvl9pPr lvl="8" rtl="0" algn="ctr">
              <a:buNone/>
              <a:defRPr>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459" name="Google Shape;459;p60"/>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pic>
        <p:nvPicPr>
          <p:cNvPr id="460" name="Google Shape;460;p60"/>
          <p:cNvPicPr preferRelativeResize="0"/>
          <p:nvPr/>
        </p:nvPicPr>
        <p:blipFill>
          <a:blip r:embed="rId3">
            <a:alphaModFix/>
          </a:blip>
          <a:stretch>
            <a:fillRect/>
          </a:stretch>
        </p:blipFill>
        <p:spPr>
          <a:xfrm>
            <a:off x="571500" y="2466242"/>
            <a:ext cx="914400" cy="217714"/>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
    <p:spTree>
      <p:nvGrpSpPr>
        <p:cNvPr id="461" name="Shape 461"/>
        <p:cNvGrpSpPr/>
        <p:nvPr/>
      </p:nvGrpSpPr>
      <p:grpSpPr>
        <a:xfrm>
          <a:off x="0" y="0"/>
          <a:ext cx="0" cy="0"/>
          <a:chOff x="0" y="0"/>
          <a:chExt cx="0" cy="0"/>
        </a:xfrm>
      </p:grpSpPr>
      <p:pic>
        <p:nvPicPr>
          <p:cNvPr id="462" name="Google Shape;462;p61"/>
          <p:cNvPicPr preferRelativeResize="0"/>
          <p:nvPr/>
        </p:nvPicPr>
        <p:blipFill rotWithShape="1">
          <a:blip r:embed="rId2">
            <a:alphaModFix/>
          </a:blip>
          <a:srcRect b="0" l="0" r="0" t="0"/>
          <a:stretch/>
        </p:blipFill>
        <p:spPr>
          <a:xfrm>
            <a:off x="0" y="0"/>
            <a:ext cx="9144018" cy="5143499"/>
          </a:xfrm>
          <a:prstGeom prst="rect">
            <a:avLst/>
          </a:prstGeom>
          <a:noFill/>
          <a:ln>
            <a:noFill/>
          </a:ln>
        </p:spPr>
      </p:pic>
      <p:sp>
        <p:nvSpPr>
          <p:cNvPr id="463" name="Google Shape;463;p61"/>
          <p:cNvSpPr txBox="1"/>
          <p:nvPr>
            <p:ph type="title"/>
          </p:nvPr>
        </p:nvSpPr>
        <p:spPr>
          <a:xfrm>
            <a:off x="571500" y="576075"/>
            <a:ext cx="3429000" cy="5727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4" name="Google Shape;464;p61"/>
          <p:cNvSpPr txBox="1"/>
          <p:nvPr>
            <p:ph idx="1" type="subTitle"/>
          </p:nvPr>
        </p:nvSpPr>
        <p:spPr>
          <a:xfrm>
            <a:off x="4572075" y="583525"/>
            <a:ext cx="3429000" cy="5715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1600"/>
              <a:buNone/>
              <a:defRPr b="0" sz="1600">
                <a:solidFill>
                  <a:schemeClr val="lt1"/>
                </a:solidFill>
              </a:defRPr>
            </a:lvl1pPr>
            <a:lvl2pPr lvl="1" rtl="0">
              <a:spcBef>
                <a:spcPts val="0"/>
              </a:spcBef>
              <a:spcAft>
                <a:spcPts val="0"/>
              </a:spcAft>
              <a:buClr>
                <a:schemeClr val="lt1"/>
              </a:buClr>
              <a:buSzPts val="1200"/>
              <a:buNone/>
              <a:defRPr>
                <a:solidFill>
                  <a:schemeClr val="lt1"/>
                </a:solidFill>
              </a:defRPr>
            </a:lvl2pPr>
            <a:lvl3pPr lvl="2" rtl="0">
              <a:spcBef>
                <a:spcPts val="0"/>
              </a:spcBef>
              <a:spcAft>
                <a:spcPts val="0"/>
              </a:spcAft>
              <a:buClr>
                <a:schemeClr val="lt1"/>
              </a:buClr>
              <a:buSzPts val="1200"/>
              <a:buNone/>
              <a:defRPr>
                <a:solidFill>
                  <a:schemeClr val="lt1"/>
                </a:solidFill>
              </a:defRPr>
            </a:lvl3pPr>
            <a:lvl4pPr lvl="3" rtl="0">
              <a:spcBef>
                <a:spcPts val="0"/>
              </a:spcBef>
              <a:spcAft>
                <a:spcPts val="0"/>
              </a:spcAft>
              <a:buClr>
                <a:schemeClr val="lt1"/>
              </a:buClr>
              <a:buSzPts val="1000"/>
              <a:buNone/>
              <a:defRPr>
                <a:solidFill>
                  <a:schemeClr val="lt1"/>
                </a:solidFill>
              </a:defRPr>
            </a:lvl4pPr>
            <a:lvl5pPr lvl="4" rtl="0">
              <a:spcBef>
                <a:spcPts val="0"/>
              </a:spcBef>
              <a:spcAft>
                <a:spcPts val="0"/>
              </a:spcAft>
              <a:buClr>
                <a:schemeClr val="lt1"/>
              </a:buClr>
              <a:buSzPts val="1000"/>
              <a:buNone/>
              <a:defRPr>
                <a:solidFill>
                  <a:schemeClr val="lt1"/>
                </a:solidFill>
              </a:defRPr>
            </a:lvl5pPr>
            <a:lvl6pPr lvl="5" rtl="0">
              <a:spcBef>
                <a:spcPts val="0"/>
              </a:spcBef>
              <a:spcAft>
                <a:spcPts val="0"/>
              </a:spcAft>
              <a:buClr>
                <a:schemeClr val="lt1"/>
              </a:buClr>
              <a:buSzPts val="900"/>
              <a:buNone/>
              <a:defRPr>
                <a:solidFill>
                  <a:schemeClr val="lt1"/>
                </a:solidFill>
              </a:defRPr>
            </a:lvl6pPr>
            <a:lvl7pPr lvl="6" rtl="0">
              <a:spcBef>
                <a:spcPts val="0"/>
              </a:spcBef>
              <a:spcAft>
                <a:spcPts val="0"/>
              </a:spcAft>
              <a:buClr>
                <a:schemeClr val="lt1"/>
              </a:buClr>
              <a:buSzPts val="900"/>
              <a:buNone/>
              <a:defRPr>
                <a:solidFill>
                  <a:schemeClr val="lt1"/>
                </a:solidFill>
              </a:defRPr>
            </a:lvl7pPr>
            <a:lvl8pPr lvl="7" rtl="0">
              <a:spcBef>
                <a:spcPts val="0"/>
              </a:spcBef>
              <a:spcAft>
                <a:spcPts val="0"/>
              </a:spcAft>
              <a:buClr>
                <a:schemeClr val="lt1"/>
              </a:buClr>
              <a:buSzPts val="800"/>
              <a:buNone/>
              <a:defRPr>
                <a:solidFill>
                  <a:schemeClr val="lt1"/>
                </a:solidFill>
              </a:defRPr>
            </a:lvl8pPr>
            <a:lvl9pPr lvl="8" rtl="0">
              <a:spcBef>
                <a:spcPts val="0"/>
              </a:spcBef>
              <a:spcAft>
                <a:spcPts val="0"/>
              </a:spcAft>
              <a:buClr>
                <a:schemeClr val="lt1"/>
              </a:buClr>
              <a:buSzPts val="800"/>
              <a:buNone/>
              <a:defRPr>
                <a:solidFill>
                  <a:schemeClr val="lt1"/>
                </a:solidFill>
              </a:defRPr>
            </a:lvl9pPr>
          </a:lstStyle>
          <a:p/>
        </p:txBody>
      </p:sp>
      <p:sp>
        <p:nvSpPr>
          <p:cNvPr id="465" name="Google Shape;465;p61"/>
          <p:cNvSpPr txBox="1"/>
          <p:nvPr>
            <p:ph idx="2" type="subTitle"/>
          </p:nvPr>
        </p:nvSpPr>
        <p:spPr>
          <a:xfrm>
            <a:off x="4572075" y="1150452"/>
            <a:ext cx="3429000" cy="5715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1600"/>
              <a:buNone/>
              <a:defRPr b="0" sz="1600">
                <a:solidFill>
                  <a:schemeClr val="lt1"/>
                </a:solidFill>
              </a:defRPr>
            </a:lvl1pPr>
            <a:lvl2pPr lvl="1" rtl="0">
              <a:spcBef>
                <a:spcPts val="0"/>
              </a:spcBef>
              <a:spcAft>
                <a:spcPts val="0"/>
              </a:spcAft>
              <a:buClr>
                <a:schemeClr val="lt1"/>
              </a:buClr>
              <a:buSzPts val="1200"/>
              <a:buNone/>
              <a:defRPr>
                <a:solidFill>
                  <a:schemeClr val="lt1"/>
                </a:solidFill>
              </a:defRPr>
            </a:lvl2pPr>
            <a:lvl3pPr lvl="2" rtl="0">
              <a:spcBef>
                <a:spcPts val="0"/>
              </a:spcBef>
              <a:spcAft>
                <a:spcPts val="0"/>
              </a:spcAft>
              <a:buClr>
                <a:schemeClr val="lt1"/>
              </a:buClr>
              <a:buSzPts val="1200"/>
              <a:buNone/>
              <a:defRPr>
                <a:solidFill>
                  <a:schemeClr val="lt1"/>
                </a:solidFill>
              </a:defRPr>
            </a:lvl3pPr>
            <a:lvl4pPr lvl="3" rtl="0">
              <a:spcBef>
                <a:spcPts val="0"/>
              </a:spcBef>
              <a:spcAft>
                <a:spcPts val="0"/>
              </a:spcAft>
              <a:buClr>
                <a:schemeClr val="lt1"/>
              </a:buClr>
              <a:buSzPts val="1000"/>
              <a:buNone/>
              <a:defRPr>
                <a:solidFill>
                  <a:schemeClr val="lt1"/>
                </a:solidFill>
              </a:defRPr>
            </a:lvl4pPr>
            <a:lvl5pPr lvl="4" rtl="0">
              <a:spcBef>
                <a:spcPts val="0"/>
              </a:spcBef>
              <a:spcAft>
                <a:spcPts val="0"/>
              </a:spcAft>
              <a:buClr>
                <a:schemeClr val="lt1"/>
              </a:buClr>
              <a:buSzPts val="1000"/>
              <a:buNone/>
              <a:defRPr>
                <a:solidFill>
                  <a:schemeClr val="lt1"/>
                </a:solidFill>
              </a:defRPr>
            </a:lvl5pPr>
            <a:lvl6pPr lvl="5" rtl="0">
              <a:spcBef>
                <a:spcPts val="0"/>
              </a:spcBef>
              <a:spcAft>
                <a:spcPts val="0"/>
              </a:spcAft>
              <a:buClr>
                <a:schemeClr val="lt1"/>
              </a:buClr>
              <a:buSzPts val="900"/>
              <a:buNone/>
              <a:defRPr>
                <a:solidFill>
                  <a:schemeClr val="lt1"/>
                </a:solidFill>
              </a:defRPr>
            </a:lvl6pPr>
            <a:lvl7pPr lvl="6" rtl="0">
              <a:spcBef>
                <a:spcPts val="0"/>
              </a:spcBef>
              <a:spcAft>
                <a:spcPts val="0"/>
              </a:spcAft>
              <a:buClr>
                <a:schemeClr val="lt1"/>
              </a:buClr>
              <a:buSzPts val="900"/>
              <a:buNone/>
              <a:defRPr>
                <a:solidFill>
                  <a:schemeClr val="lt1"/>
                </a:solidFill>
              </a:defRPr>
            </a:lvl7pPr>
            <a:lvl8pPr lvl="7" rtl="0">
              <a:spcBef>
                <a:spcPts val="0"/>
              </a:spcBef>
              <a:spcAft>
                <a:spcPts val="0"/>
              </a:spcAft>
              <a:buClr>
                <a:schemeClr val="lt1"/>
              </a:buClr>
              <a:buSzPts val="800"/>
              <a:buNone/>
              <a:defRPr>
                <a:solidFill>
                  <a:schemeClr val="lt1"/>
                </a:solidFill>
              </a:defRPr>
            </a:lvl8pPr>
            <a:lvl9pPr lvl="8" rtl="0">
              <a:spcBef>
                <a:spcPts val="0"/>
              </a:spcBef>
              <a:spcAft>
                <a:spcPts val="0"/>
              </a:spcAft>
              <a:buClr>
                <a:schemeClr val="lt1"/>
              </a:buClr>
              <a:buSzPts val="800"/>
              <a:buNone/>
              <a:defRPr>
                <a:solidFill>
                  <a:schemeClr val="lt1"/>
                </a:solidFill>
              </a:defRPr>
            </a:lvl9pPr>
          </a:lstStyle>
          <a:p/>
        </p:txBody>
      </p:sp>
      <p:sp>
        <p:nvSpPr>
          <p:cNvPr id="466" name="Google Shape;466;p61"/>
          <p:cNvSpPr txBox="1"/>
          <p:nvPr>
            <p:ph idx="3" type="subTitle"/>
          </p:nvPr>
        </p:nvSpPr>
        <p:spPr>
          <a:xfrm>
            <a:off x="4572075" y="1728817"/>
            <a:ext cx="3429000" cy="5715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1600"/>
              <a:buNone/>
              <a:defRPr b="0" sz="1600">
                <a:solidFill>
                  <a:schemeClr val="lt1"/>
                </a:solidFill>
              </a:defRPr>
            </a:lvl1pPr>
            <a:lvl2pPr lvl="1" rtl="0">
              <a:spcBef>
                <a:spcPts val="0"/>
              </a:spcBef>
              <a:spcAft>
                <a:spcPts val="0"/>
              </a:spcAft>
              <a:buClr>
                <a:schemeClr val="lt1"/>
              </a:buClr>
              <a:buSzPts val="1200"/>
              <a:buNone/>
              <a:defRPr>
                <a:solidFill>
                  <a:schemeClr val="lt1"/>
                </a:solidFill>
              </a:defRPr>
            </a:lvl2pPr>
            <a:lvl3pPr lvl="2" rtl="0">
              <a:spcBef>
                <a:spcPts val="0"/>
              </a:spcBef>
              <a:spcAft>
                <a:spcPts val="0"/>
              </a:spcAft>
              <a:buClr>
                <a:schemeClr val="lt1"/>
              </a:buClr>
              <a:buSzPts val="1200"/>
              <a:buNone/>
              <a:defRPr>
                <a:solidFill>
                  <a:schemeClr val="lt1"/>
                </a:solidFill>
              </a:defRPr>
            </a:lvl3pPr>
            <a:lvl4pPr lvl="3" rtl="0">
              <a:spcBef>
                <a:spcPts val="0"/>
              </a:spcBef>
              <a:spcAft>
                <a:spcPts val="0"/>
              </a:spcAft>
              <a:buClr>
                <a:schemeClr val="lt1"/>
              </a:buClr>
              <a:buSzPts val="1000"/>
              <a:buNone/>
              <a:defRPr>
                <a:solidFill>
                  <a:schemeClr val="lt1"/>
                </a:solidFill>
              </a:defRPr>
            </a:lvl4pPr>
            <a:lvl5pPr lvl="4" rtl="0">
              <a:spcBef>
                <a:spcPts val="0"/>
              </a:spcBef>
              <a:spcAft>
                <a:spcPts val="0"/>
              </a:spcAft>
              <a:buClr>
                <a:schemeClr val="lt1"/>
              </a:buClr>
              <a:buSzPts val="1000"/>
              <a:buNone/>
              <a:defRPr>
                <a:solidFill>
                  <a:schemeClr val="lt1"/>
                </a:solidFill>
              </a:defRPr>
            </a:lvl5pPr>
            <a:lvl6pPr lvl="5" rtl="0">
              <a:spcBef>
                <a:spcPts val="0"/>
              </a:spcBef>
              <a:spcAft>
                <a:spcPts val="0"/>
              </a:spcAft>
              <a:buClr>
                <a:schemeClr val="lt1"/>
              </a:buClr>
              <a:buSzPts val="900"/>
              <a:buNone/>
              <a:defRPr>
                <a:solidFill>
                  <a:schemeClr val="lt1"/>
                </a:solidFill>
              </a:defRPr>
            </a:lvl6pPr>
            <a:lvl7pPr lvl="6" rtl="0">
              <a:spcBef>
                <a:spcPts val="0"/>
              </a:spcBef>
              <a:spcAft>
                <a:spcPts val="0"/>
              </a:spcAft>
              <a:buClr>
                <a:schemeClr val="lt1"/>
              </a:buClr>
              <a:buSzPts val="900"/>
              <a:buNone/>
              <a:defRPr>
                <a:solidFill>
                  <a:schemeClr val="lt1"/>
                </a:solidFill>
              </a:defRPr>
            </a:lvl7pPr>
            <a:lvl8pPr lvl="7" rtl="0">
              <a:spcBef>
                <a:spcPts val="0"/>
              </a:spcBef>
              <a:spcAft>
                <a:spcPts val="0"/>
              </a:spcAft>
              <a:buClr>
                <a:schemeClr val="lt1"/>
              </a:buClr>
              <a:buSzPts val="800"/>
              <a:buNone/>
              <a:defRPr>
                <a:solidFill>
                  <a:schemeClr val="lt1"/>
                </a:solidFill>
              </a:defRPr>
            </a:lvl8pPr>
            <a:lvl9pPr lvl="8" rtl="0">
              <a:spcBef>
                <a:spcPts val="0"/>
              </a:spcBef>
              <a:spcAft>
                <a:spcPts val="0"/>
              </a:spcAft>
              <a:buClr>
                <a:schemeClr val="lt1"/>
              </a:buClr>
              <a:buSzPts val="800"/>
              <a:buNone/>
              <a:defRPr>
                <a:solidFill>
                  <a:schemeClr val="lt1"/>
                </a:solidFill>
              </a:defRPr>
            </a:lvl9pPr>
          </a:lstStyle>
          <a:p/>
        </p:txBody>
      </p:sp>
      <p:sp>
        <p:nvSpPr>
          <p:cNvPr id="467" name="Google Shape;467;p61"/>
          <p:cNvSpPr txBox="1"/>
          <p:nvPr>
            <p:ph idx="4" type="subTitle"/>
          </p:nvPr>
        </p:nvSpPr>
        <p:spPr>
          <a:xfrm>
            <a:off x="4572075" y="2295744"/>
            <a:ext cx="3429000" cy="5715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1600"/>
              <a:buNone/>
              <a:defRPr b="0" sz="1600">
                <a:solidFill>
                  <a:schemeClr val="lt1"/>
                </a:solidFill>
              </a:defRPr>
            </a:lvl1pPr>
            <a:lvl2pPr lvl="1" rtl="0">
              <a:spcBef>
                <a:spcPts val="0"/>
              </a:spcBef>
              <a:spcAft>
                <a:spcPts val="0"/>
              </a:spcAft>
              <a:buClr>
                <a:schemeClr val="lt1"/>
              </a:buClr>
              <a:buSzPts val="1200"/>
              <a:buNone/>
              <a:defRPr>
                <a:solidFill>
                  <a:schemeClr val="lt1"/>
                </a:solidFill>
              </a:defRPr>
            </a:lvl2pPr>
            <a:lvl3pPr lvl="2" rtl="0">
              <a:spcBef>
                <a:spcPts val="0"/>
              </a:spcBef>
              <a:spcAft>
                <a:spcPts val="0"/>
              </a:spcAft>
              <a:buClr>
                <a:schemeClr val="lt1"/>
              </a:buClr>
              <a:buSzPts val="1200"/>
              <a:buNone/>
              <a:defRPr>
                <a:solidFill>
                  <a:schemeClr val="lt1"/>
                </a:solidFill>
              </a:defRPr>
            </a:lvl3pPr>
            <a:lvl4pPr lvl="3" rtl="0">
              <a:spcBef>
                <a:spcPts val="0"/>
              </a:spcBef>
              <a:spcAft>
                <a:spcPts val="0"/>
              </a:spcAft>
              <a:buClr>
                <a:schemeClr val="lt1"/>
              </a:buClr>
              <a:buSzPts val="1000"/>
              <a:buNone/>
              <a:defRPr>
                <a:solidFill>
                  <a:schemeClr val="lt1"/>
                </a:solidFill>
              </a:defRPr>
            </a:lvl4pPr>
            <a:lvl5pPr lvl="4" rtl="0">
              <a:spcBef>
                <a:spcPts val="0"/>
              </a:spcBef>
              <a:spcAft>
                <a:spcPts val="0"/>
              </a:spcAft>
              <a:buClr>
                <a:schemeClr val="lt1"/>
              </a:buClr>
              <a:buSzPts val="1000"/>
              <a:buNone/>
              <a:defRPr>
                <a:solidFill>
                  <a:schemeClr val="lt1"/>
                </a:solidFill>
              </a:defRPr>
            </a:lvl5pPr>
            <a:lvl6pPr lvl="5" rtl="0">
              <a:spcBef>
                <a:spcPts val="0"/>
              </a:spcBef>
              <a:spcAft>
                <a:spcPts val="0"/>
              </a:spcAft>
              <a:buClr>
                <a:schemeClr val="lt1"/>
              </a:buClr>
              <a:buSzPts val="900"/>
              <a:buNone/>
              <a:defRPr>
                <a:solidFill>
                  <a:schemeClr val="lt1"/>
                </a:solidFill>
              </a:defRPr>
            </a:lvl6pPr>
            <a:lvl7pPr lvl="6" rtl="0">
              <a:spcBef>
                <a:spcPts val="0"/>
              </a:spcBef>
              <a:spcAft>
                <a:spcPts val="0"/>
              </a:spcAft>
              <a:buClr>
                <a:schemeClr val="lt1"/>
              </a:buClr>
              <a:buSzPts val="900"/>
              <a:buNone/>
              <a:defRPr>
                <a:solidFill>
                  <a:schemeClr val="lt1"/>
                </a:solidFill>
              </a:defRPr>
            </a:lvl7pPr>
            <a:lvl8pPr lvl="7" rtl="0">
              <a:spcBef>
                <a:spcPts val="0"/>
              </a:spcBef>
              <a:spcAft>
                <a:spcPts val="0"/>
              </a:spcAft>
              <a:buClr>
                <a:schemeClr val="lt1"/>
              </a:buClr>
              <a:buSzPts val="800"/>
              <a:buNone/>
              <a:defRPr>
                <a:solidFill>
                  <a:schemeClr val="lt1"/>
                </a:solidFill>
              </a:defRPr>
            </a:lvl8pPr>
            <a:lvl9pPr lvl="8" rtl="0">
              <a:spcBef>
                <a:spcPts val="0"/>
              </a:spcBef>
              <a:spcAft>
                <a:spcPts val="0"/>
              </a:spcAft>
              <a:buClr>
                <a:schemeClr val="lt1"/>
              </a:buClr>
              <a:buSzPts val="800"/>
              <a:buNone/>
              <a:defRPr>
                <a:solidFill>
                  <a:schemeClr val="lt1"/>
                </a:solidFill>
              </a:defRPr>
            </a:lvl9pPr>
          </a:lstStyle>
          <a:p/>
        </p:txBody>
      </p:sp>
      <p:sp>
        <p:nvSpPr>
          <p:cNvPr id="468" name="Google Shape;468;p61"/>
          <p:cNvSpPr txBox="1"/>
          <p:nvPr>
            <p:ph idx="5" type="subTitle"/>
          </p:nvPr>
        </p:nvSpPr>
        <p:spPr>
          <a:xfrm>
            <a:off x="4572075" y="2864946"/>
            <a:ext cx="3429000" cy="5715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1600"/>
              <a:buNone/>
              <a:defRPr b="0" sz="1600">
                <a:solidFill>
                  <a:schemeClr val="lt1"/>
                </a:solidFill>
              </a:defRPr>
            </a:lvl1pPr>
            <a:lvl2pPr lvl="1" rtl="0">
              <a:spcBef>
                <a:spcPts val="0"/>
              </a:spcBef>
              <a:spcAft>
                <a:spcPts val="0"/>
              </a:spcAft>
              <a:buClr>
                <a:schemeClr val="lt1"/>
              </a:buClr>
              <a:buSzPts val="1200"/>
              <a:buNone/>
              <a:defRPr>
                <a:solidFill>
                  <a:schemeClr val="lt1"/>
                </a:solidFill>
              </a:defRPr>
            </a:lvl2pPr>
            <a:lvl3pPr lvl="2" rtl="0">
              <a:spcBef>
                <a:spcPts val="0"/>
              </a:spcBef>
              <a:spcAft>
                <a:spcPts val="0"/>
              </a:spcAft>
              <a:buClr>
                <a:schemeClr val="lt1"/>
              </a:buClr>
              <a:buSzPts val="1200"/>
              <a:buNone/>
              <a:defRPr>
                <a:solidFill>
                  <a:schemeClr val="lt1"/>
                </a:solidFill>
              </a:defRPr>
            </a:lvl3pPr>
            <a:lvl4pPr lvl="3" rtl="0">
              <a:spcBef>
                <a:spcPts val="0"/>
              </a:spcBef>
              <a:spcAft>
                <a:spcPts val="0"/>
              </a:spcAft>
              <a:buClr>
                <a:schemeClr val="lt1"/>
              </a:buClr>
              <a:buSzPts val="1000"/>
              <a:buNone/>
              <a:defRPr>
                <a:solidFill>
                  <a:schemeClr val="lt1"/>
                </a:solidFill>
              </a:defRPr>
            </a:lvl4pPr>
            <a:lvl5pPr lvl="4" rtl="0">
              <a:spcBef>
                <a:spcPts val="0"/>
              </a:spcBef>
              <a:spcAft>
                <a:spcPts val="0"/>
              </a:spcAft>
              <a:buClr>
                <a:schemeClr val="lt1"/>
              </a:buClr>
              <a:buSzPts val="1000"/>
              <a:buNone/>
              <a:defRPr>
                <a:solidFill>
                  <a:schemeClr val="lt1"/>
                </a:solidFill>
              </a:defRPr>
            </a:lvl5pPr>
            <a:lvl6pPr lvl="5" rtl="0">
              <a:spcBef>
                <a:spcPts val="0"/>
              </a:spcBef>
              <a:spcAft>
                <a:spcPts val="0"/>
              </a:spcAft>
              <a:buClr>
                <a:schemeClr val="lt1"/>
              </a:buClr>
              <a:buSzPts val="900"/>
              <a:buNone/>
              <a:defRPr>
                <a:solidFill>
                  <a:schemeClr val="lt1"/>
                </a:solidFill>
              </a:defRPr>
            </a:lvl6pPr>
            <a:lvl7pPr lvl="6" rtl="0">
              <a:spcBef>
                <a:spcPts val="0"/>
              </a:spcBef>
              <a:spcAft>
                <a:spcPts val="0"/>
              </a:spcAft>
              <a:buClr>
                <a:schemeClr val="lt1"/>
              </a:buClr>
              <a:buSzPts val="900"/>
              <a:buNone/>
              <a:defRPr>
                <a:solidFill>
                  <a:schemeClr val="lt1"/>
                </a:solidFill>
              </a:defRPr>
            </a:lvl7pPr>
            <a:lvl8pPr lvl="7" rtl="0">
              <a:spcBef>
                <a:spcPts val="0"/>
              </a:spcBef>
              <a:spcAft>
                <a:spcPts val="0"/>
              </a:spcAft>
              <a:buClr>
                <a:schemeClr val="lt1"/>
              </a:buClr>
              <a:buSzPts val="800"/>
              <a:buNone/>
              <a:defRPr>
                <a:solidFill>
                  <a:schemeClr val="lt1"/>
                </a:solidFill>
              </a:defRPr>
            </a:lvl8pPr>
            <a:lvl9pPr lvl="8" rtl="0">
              <a:spcBef>
                <a:spcPts val="0"/>
              </a:spcBef>
              <a:spcAft>
                <a:spcPts val="0"/>
              </a:spcAft>
              <a:buClr>
                <a:schemeClr val="lt1"/>
              </a:buClr>
              <a:buSzPts val="800"/>
              <a:buNone/>
              <a:defRPr>
                <a:solidFill>
                  <a:schemeClr val="lt1"/>
                </a:solidFill>
              </a:defRPr>
            </a:lvl9pPr>
          </a:lstStyle>
          <a:p/>
        </p:txBody>
      </p:sp>
      <p:sp>
        <p:nvSpPr>
          <p:cNvPr id="469" name="Google Shape;469;p61"/>
          <p:cNvSpPr txBox="1"/>
          <p:nvPr>
            <p:ph idx="6" type="subTitle"/>
          </p:nvPr>
        </p:nvSpPr>
        <p:spPr>
          <a:xfrm>
            <a:off x="4572075" y="3431873"/>
            <a:ext cx="3429000" cy="5715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1600"/>
              <a:buNone/>
              <a:defRPr b="0" sz="1600">
                <a:solidFill>
                  <a:schemeClr val="lt1"/>
                </a:solidFill>
              </a:defRPr>
            </a:lvl1pPr>
            <a:lvl2pPr lvl="1" rtl="0">
              <a:spcBef>
                <a:spcPts val="0"/>
              </a:spcBef>
              <a:spcAft>
                <a:spcPts val="0"/>
              </a:spcAft>
              <a:buClr>
                <a:schemeClr val="lt1"/>
              </a:buClr>
              <a:buSzPts val="1200"/>
              <a:buNone/>
              <a:defRPr>
                <a:solidFill>
                  <a:schemeClr val="lt1"/>
                </a:solidFill>
              </a:defRPr>
            </a:lvl2pPr>
            <a:lvl3pPr lvl="2" rtl="0">
              <a:spcBef>
                <a:spcPts val="0"/>
              </a:spcBef>
              <a:spcAft>
                <a:spcPts val="0"/>
              </a:spcAft>
              <a:buClr>
                <a:schemeClr val="lt1"/>
              </a:buClr>
              <a:buSzPts val="1200"/>
              <a:buNone/>
              <a:defRPr>
                <a:solidFill>
                  <a:schemeClr val="lt1"/>
                </a:solidFill>
              </a:defRPr>
            </a:lvl3pPr>
            <a:lvl4pPr lvl="3" rtl="0">
              <a:spcBef>
                <a:spcPts val="0"/>
              </a:spcBef>
              <a:spcAft>
                <a:spcPts val="0"/>
              </a:spcAft>
              <a:buClr>
                <a:schemeClr val="lt1"/>
              </a:buClr>
              <a:buSzPts val="1000"/>
              <a:buNone/>
              <a:defRPr>
                <a:solidFill>
                  <a:schemeClr val="lt1"/>
                </a:solidFill>
              </a:defRPr>
            </a:lvl4pPr>
            <a:lvl5pPr lvl="4" rtl="0">
              <a:spcBef>
                <a:spcPts val="0"/>
              </a:spcBef>
              <a:spcAft>
                <a:spcPts val="0"/>
              </a:spcAft>
              <a:buClr>
                <a:schemeClr val="lt1"/>
              </a:buClr>
              <a:buSzPts val="1000"/>
              <a:buNone/>
              <a:defRPr>
                <a:solidFill>
                  <a:schemeClr val="lt1"/>
                </a:solidFill>
              </a:defRPr>
            </a:lvl5pPr>
            <a:lvl6pPr lvl="5" rtl="0">
              <a:spcBef>
                <a:spcPts val="0"/>
              </a:spcBef>
              <a:spcAft>
                <a:spcPts val="0"/>
              </a:spcAft>
              <a:buClr>
                <a:schemeClr val="lt1"/>
              </a:buClr>
              <a:buSzPts val="900"/>
              <a:buNone/>
              <a:defRPr>
                <a:solidFill>
                  <a:schemeClr val="lt1"/>
                </a:solidFill>
              </a:defRPr>
            </a:lvl6pPr>
            <a:lvl7pPr lvl="6" rtl="0">
              <a:spcBef>
                <a:spcPts val="0"/>
              </a:spcBef>
              <a:spcAft>
                <a:spcPts val="0"/>
              </a:spcAft>
              <a:buClr>
                <a:schemeClr val="lt1"/>
              </a:buClr>
              <a:buSzPts val="900"/>
              <a:buNone/>
              <a:defRPr>
                <a:solidFill>
                  <a:schemeClr val="lt1"/>
                </a:solidFill>
              </a:defRPr>
            </a:lvl7pPr>
            <a:lvl8pPr lvl="7" rtl="0">
              <a:spcBef>
                <a:spcPts val="0"/>
              </a:spcBef>
              <a:spcAft>
                <a:spcPts val="0"/>
              </a:spcAft>
              <a:buClr>
                <a:schemeClr val="lt1"/>
              </a:buClr>
              <a:buSzPts val="800"/>
              <a:buNone/>
              <a:defRPr>
                <a:solidFill>
                  <a:schemeClr val="lt1"/>
                </a:solidFill>
              </a:defRPr>
            </a:lvl8pPr>
            <a:lvl9pPr lvl="8" rtl="0">
              <a:spcBef>
                <a:spcPts val="0"/>
              </a:spcBef>
              <a:spcAft>
                <a:spcPts val="0"/>
              </a:spcAft>
              <a:buClr>
                <a:schemeClr val="lt1"/>
              </a:buClr>
              <a:buSzPts val="800"/>
              <a:buNone/>
              <a:defRPr>
                <a:solidFill>
                  <a:schemeClr val="lt1"/>
                </a:solidFill>
              </a:defRPr>
            </a:lvl9pPr>
          </a:lstStyle>
          <a:p/>
        </p:txBody>
      </p:sp>
      <p:sp>
        <p:nvSpPr>
          <p:cNvPr id="470" name="Google Shape;470;p61"/>
          <p:cNvSpPr txBox="1"/>
          <p:nvPr>
            <p:ph idx="7" type="subTitle"/>
          </p:nvPr>
        </p:nvSpPr>
        <p:spPr>
          <a:xfrm>
            <a:off x="4000500" y="584725"/>
            <a:ext cx="576000" cy="5715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Clr>
                <a:schemeClr val="accent4"/>
              </a:buClr>
              <a:buSzPts val="1000"/>
              <a:buFont typeface="Proxima Nova Semibold"/>
              <a:buNone/>
              <a:defRPr b="0" sz="1000">
                <a:solidFill>
                  <a:schemeClr val="accent4"/>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4"/>
              </a:buClr>
              <a:buSzPts val="2800"/>
              <a:buNone/>
              <a:defRPr sz="2800">
                <a:solidFill>
                  <a:schemeClr val="accent4"/>
                </a:solidFill>
              </a:defRPr>
            </a:lvl2pPr>
            <a:lvl3pPr lvl="2" rtl="0" algn="ctr">
              <a:lnSpc>
                <a:spcPct val="100000"/>
              </a:lnSpc>
              <a:spcBef>
                <a:spcPts val="0"/>
              </a:spcBef>
              <a:spcAft>
                <a:spcPts val="0"/>
              </a:spcAft>
              <a:buClr>
                <a:schemeClr val="accent4"/>
              </a:buClr>
              <a:buSzPts val="2800"/>
              <a:buNone/>
              <a:defRPr sz="2800">
                <a:solidFill>
                  <a:schemeClr val="accent4"/>
                </a:solidFill>
              </a:defRPr>
            </a:lvl3pPr>
            <a:lvl4pPr lvl="3" rtl="0" algn="ctr">
              <a:lnSpc>
                <a:spcPct val="100000"/>
              </a:lnSpc>
              <a:spcBef>
                <a:spcPts val="0"/>
              </a:spcBef>
              <a:spcAft>
                <a:spcPts val="0"/>
              </a:spcAft>
              <a:buClr>
                <a:schemeClr val="accent4"/>
              </a:buClr>
              <a:buSzPts val="2800"/>
              <a:buNone/>
              <a:defRPr sz="2800">
                <a:solidFill>
                  <a:schemeClr val="accent4"/>
                </a:solidFill>
              </a:defRPr>
            </a:lvl4pPr>
            <a:lvl5pPr lvl="4" rtl="0" algn="ctr">
              <a:lnSpc>
                <a:spcPct val="100000"/>
              </a:lnSpc>
              <a:spcBef>
                <a:spcPts val="0"/>
              </a:spcBef>
              <a:spcAft>
                <a:spcPts val="0"/>
              </a:spcAft>
              <a:buClr>
                <a:schemeClr val="accent4"/>
              </a:buClr>
              <a:buSzPts val="2800"/>
              <a:buNone/>
              <a:defRPr sz="2800">
                <a:solidFill>
                  <a:schemeClr val="accent4"/>
                </a:solidFill>
              </a:defRPr>
            </a:lvl5pPr>
            <a:lvl6pPr lvl="5" rtl="0" algn="ctr">
              <a:lnSpc>
                <a:spcPct val="100000"/>
              </a:lnSpc>
              <a:spcBef>
                <a:spcPts val="0"/>
              </a:spcBef>
              <a:spcAft>
                <a:spcPts val="0"/>
              </a:spcAft>
              <a:buClr>
                <a:schemeClr val="accent4"/>
              </a:buClr>
              <a:buSzPts val="2800"/>
              <a:buNone/>
              <a:defRPr sz="2800">
                <a:solidFill>
                  <a:schemeClr val="accent4"/>
                </a:solidFill>
              </a:defRPr>
            </a:lvl6pPr>
            <a:lvl7pPr lvl="6" rtl="0" algn="ctr">
              <a:lnSpc>
                <a:spcPct val="100000"/>
              </a:lnSpc>
              <a:spcBef>
                <a:spcPts val="0"/>
              </a:spcBef>
              <a:spcAft>
                <a:spcPts val="0"/>
              </a:spcAft>
              <a:buClr>
                <a:schemeClr val="accent4"/>
              </a:buClr>
              <a:buSzPts val="2800"/>
              <a:buNone/>
              <a:defRPr sz="2800">
                <a:solidFill>
                  <a:schemeClr val="accent4"/>
                </a:solidFill>
              </a:defRPr>
            </a:lvl7pPr>
            <a:lvl8pPr lvl="7" rtl="0" algn="ctr">
              <a:lnSpc>
                <a:spcPct val="100000"/>
              </a:lnSpc>
              <a:spcBef>
                <a:spcPts val="0"/>
              </a:spcBef>
              <a:spcAft>
                <a:spcPts val="0"/>
              </a:spcAft>
              <a:buClr>
                <a:schemeClr val="accent4"/>
              </a:buClr>
              <a:buSzPts val="2800"/>
              <a:buNone/>
              <a:defRPr sz="2800">
                <a:solidFill>
                  <a:schemeClr val="accent4"/>
                </a:solidFill>
              </a:defRPr>
            </a:lvl8pPr>
            <a:lvl9pPr lvl="8" rtl="0" algn="ctr">
              <a:lnSpc>
                <a:spcPct val="100000"/>
              </a:lnSpc>
              <a:spcBef>
                <a:spcPts val="0"/>
              </a:spcBef>
              <a:spcAft>
                <a:spcPts val="0"/>
              </a:spcAft>
              <a:buClr>
                <a:schemeClr val="accent4"/>
              </a:buClr>
              <a:buSzPts val="2800"/>
              <a:buNone/>
              <a:defRPr sz="2800">
                <a:solidFill>
                  <a:schemeClr val="accent4"/>
                </a:solidFill>
              </a:defRPr>
            </a:lvl9pPr>
          </a:lstStyle>
          <a:p/>
        </p:txBody>
      </p:sp>
      <p:sp>
        <p:nvSpPr>
          <p:cNvPr id="471" name="Google Shape;471;p61"/>
          <p:cNvSpPr txBox="1"/>
          <p:nvPr>
            <p:ph idx="8" type="subTitle"/>
          </p:nvPr>
        </p:nvSpPr>
        <p:spPr>
          <a:xfrm>
            <a:off x="4000500" y="1150450"/>
            <a:ext cx="576000" cy="5715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Clr>
                <a:schemeClr val="accent4"/>
              </a:buClr>
              <a:buSzPts val="1000"/>
              <a:buFont typeface="Proxima Nova Semibold"/>
              <a:buNone/>
              <a:defRPr b="0" sz="1000">
                <a:solidFill>
                  <a:schemeClr val="accent4"/>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4"/>
              </a:buClr>
              <a:buSzPts val="2800"/>
              <a:buNone/>
              <a:defRPr sz="2800">
                <a:solidFill>
                  <a:schemeClr val="accent4"/>
                </a:solidFill>
              </a:defRPr>
            </a:lvl2pPr>
            <a:lvl3pPr lvl="2" rtl="0" algn="ctr">
              <a:lnSpc>
                <a:spcPct val="100000"/>
              </a:lnSpc>
              <a:spcBef>
                <a:spcPts val="0"/>
              </a:spcBef>
              <a:spcAft>
                <a:spcPts val="0"/>
              </a:spcAft>
              <a:buClr>
                <a:schemeClr val="accent4"/>
              </a:buClr>
              <a:buSzPts val="2800"/>
              <a:buNone/>
              <a:defRPr sz="2800">
                <a:solidFill>
                  <a:schemeClr val="accent4"/>
                </a:solidFill>
              </a:defRPr>
            </a:lvl3pPr>
            <a:lvl4pPr lvl="3" rtl="0" algn="ctr">
              <a:lnSpc>
                <a:spcPct val="100000"/>
              </a:lnSpc>
              <a:spcBef>
                <a:spcPts val="0"/>
              </a:spcBef>
              <a:spcAft>
                <a:spcPts val="0"/>
              </a:spcAft>
              <a:buClr>
                <a:schemeClr val="accent4"/>
              </a:buClr>
              <a:buSzPts val="2800"/>
              <a:buNone/>
              <a:defRPr sz="2800">
                <a:solidFill>
                  <a:schemeClr val="accent4"/>
                </a:solidFill>
              </a:defRPr>
            </a:lvl4pPr>
            <a:lvl5pPr lvl="4" rtl="0" algn="ctr">
              <a:lnSpc>
                <a:spcPct val="100000"/>
              </a:lnSpc>
              <a:spcBef>
                <a:spcPts val="0"/>
              </a:spcBef>
              <a:spcAft>
                <a:spcPts val="0"/>
              </a:spcAft>
              <a:buClr>
                <a:schemeClr val="accent4"/>
              </a:buClr>
              <a:buSzPts val="2800"/>
              <a:buNone/>
              <a:defRPr sz="2800">
                <a:solidFill>
                  <a:schemeClr val="accent4"/>
                </a:solidFill>
              </a:defRPr>
            </a:lvl5pPr>
            <a:lvl6pPr lvl="5" rtl="0" algn="ctr">
              <a:lnSpc>
                <a:spcPct val="100000"/>
              </a:lnSpc>
              <a:spcBef>
                <a:spcPts val="0"/>
              </a:spcBef>
              <a:spcAft>
                <a:spcPts val="0"/>
              </a:spcAft>
              <a:buClr>
                <a:schemeClr val="accent4"/>
              </a:buClr>
              <a:buSzPts val="2800"/>
              <a:buNone/>
              <a:defRPr sz="2800">
                <a:solidFill>
                  <a:schemeClr val="accent4"/>
                </a:solidFill>
              </a:defRPr>
            </a:lvl6pPr>
            <a:lvl7pPr lvl="6" rtl="0" algn="ctr">
              <a:lnSpc>
                <a:spcPct val="100000"/>
              </a:lnSpc>
              <a:spcBef>
                <a:spcPts val="0"/>
              </a:spcBef>
              <a:spcAft>
                <a:spcPts val="0"/>
              </a:spcAft>
              <a:buClr>
                <a:schemeClr val="accent4"/>
              </a:buClr>
              <a:buSzPts val="2800"/>
              <a:buNone/>
              <a:defRPr sz="2800">
                <a:solidFill>
                  <a:schemeClr val="accent4"/>
                </a:solidFill>
              </a:defRPr>
            </a:lvl7pPr>
            <a:lvl8pPr lvl="7" rtl="0" algn="ctr">
              <a:lnSpc>
                <a:spcPct val="100000"/>
              </a:lnSpc>
              <a:spcBef>
                <a:spcPts val="0"/>
              </a:spcBef>
              <a:spcAft>
                <a:spcPts val="0"/>
              </a:spcAft>
              <a:buClr>
                <a:schemeClr val="accent4"/>
              </a:buClr>
              <a:buSzPts val="2800"/>
              <a:buNone/>
              <a:defRPr sz="2800">
                <a:solidFill>
                  <a:schemeClr val="accent4"/>
                </a:solidFill>
              </a:defRPr>
            </a:lvl8pPr>
            <a:lvl9pPr lvl="8" rtl="0" algn="ctr">
              <a:lnSpc>
                <a:spcPct val="100000"/>
              </a:lnSpc>
              <a:spcBef>
                <a:spcPts val="0"/>
              </a:spcBef>
              <a:spcAft>
                <a:spcPts val="0"/>
              </a:spcAft>
              <a:buClr>
                <a:schemeClr val="accent4"/>
              </a:buClr>
              <a:buSzPts val="2800"/>
              <a:buNone/>
              <a:defRPr sz="2800">
                <a:solidFill>
                  <a:schemeClr val="accent4"/>
                </a:solidFill>
              </a:defRPr>
            </a:lvl9pPr>
          </a:lstStyle>
          <a:p/>
        </p:txBody>
      </p:sp>
      <p:sp>
        <p:nvSpPr>
          <p:cNvPr id="472" name="Google Shape;472;p61"/>
          <p:cNvSpPr txBox="1"/>
          <p:nvPr>
            <p:ph idx="9" type="subTitle"/>
          </p:nvPr>
        </p:nvSpPr>
        <p:spPr>
          <a:xfrm>
            <a:off x="3996000" y="1721950"/>
            <a:ext cx="576000" cy="5715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Clr>
                <a:schemeClr val="accent4"/>
              </a:buClr>
              <a:buSzPts val="1000"/>
              <a:buFont typeface="Proxima Nova Semibold"/>
              <a:buNone/>
              <a:defRPr b="0" sz="1000">
                <a:solidFill>
                  <a:schemeClr val="accent4"/>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4"/>
              </a:buClr>
              <a:buSzPts val="2800"/>
              <a:buNone/>
              <a:defRPr sz="2800">
                <a:solidFill>
                  <a:schemeClr val="accent4"/>
                </a:solidFill>
              </a:defRPr>
            </a:lvl2pPr>
            <a:lvl3pPr lvl="2" rtl="0" algn="ctr">
              <a:lnSpc>
                <a:spcPct val="100000"/>
              </a:lnSpc>
              <a:spcBef>
                <a:spcPts val="0"/>
              </a:spcBef>
              <a:spcAft>
                <a:spcPts val="0"/>
              </a:spcAft>
              <a:buClr>
                <a:schemeClr val="accent4"/>
              </a:buClr>
              <a:buSzPts val="2800"/>
              <a:buNone/>
              <a:defRPr sz="2800">
                <a:solidFill>
                  <a:schemeClr val="accent4"/>
                </a:solidFill>
              </a:defRPr>
            </a:lvl3pPr>
            <a:lvl4pPr lvl="3" rtl="0" algn="ctr">
              <a:lnSpc>
                <a:spcPct val="100000"/>
              </a:lnSpc>
              <a:spcBef>
                <a:spcPts val="0"/>
              </a:spcBef>
              <a:spcAft>
                <a:spcPts val="0"/>
              </a:spcAft>
              <a:buClr>
                <a:schemeClr val="accent4"/>
              </a:buClr>
              <a:buSzPts val="2800"/>
              <a:buNone/>
              <a:defRPr sz="2800">
                <a:solidFill>
                  <a:schemeClr val="accent4"/>
                </a:solidFill>
              </a:defRPr>
            </a:lvl4pPr>
            <a:lvl5pPr lvl="4" rtl="0" algn="ctr">
              <a:lnSpc>
                <a:spcPct val="100000"/>
              </a:lnSpc>
              <a:spcBef>
                <a:spcPts val="0"/>
              </a:spcBef>
              <a:spcAft>
                <a:spcPts val="0"/>
              </a:spcAft>
              <a:buClr>
                <a:schemeClr val="accent4"/>
              </a:buClr>
              <a:buSzPts val="2800"/>
              <a:buNone/>
              <a:defRPr sz="2800">
                <a:solidFill>
                  <a:schemeClr val="accent4"/>
                </a:solidFill>
              </a:defRPr>
            </a:lvl5pPr>
            <a:lvl6pPr lvl="5" rtl="0" algn="ctr">
              <a:lnSpc>
                <a:spcPct val="100000"/>
              </a:lnSpc>
              <a:spcBef>
                <a:spcPts val="0"/>
              </a:spcBef>
              <a:spcAft>
                <a:spcPts val="0"/>
              </a:spcAft>
              <a:buClr>
                <a:schemeClr val="accent4"/>
              </a:buClr>
              <a:buSzPts val="2800"/>
              <a:buNone/>
              <a:defRPr sz="2800">
                <a:solidFill>
                  <a:schemeClr val="accent4"/>
                </a:solidFill>
              </a:defRPr>
            </a:lvl6pPr>
            <a:lvl7pPr lvl="6" rtl="0" algn="ctr">
              <a:lnSpc>
                <a:spcPct val="100000"/>
              </a:lnSpc>
              <a:spcBef>
                <a:spcPts val="0"/>
              </a:spcBef>
              <a:spcAft>
                <a:spcPts val="0"/>
              </a:spcAft>
              <a:buClr>
                <a:schemeClr val="accent4"/>
              </a:buClr>
              <a:buSzPts val="2800"/>
              <a:buNone/>
              <a:defRPr sz="2800">
                <a:solidFill>
                  <a:schemeClr val="accent4"/>
                </a:solidFill>
              </a:defRPr>
            </a:lvl7pPr>
            <a:lvl8pPr lvl="7" rtl="0" algn="ctr">
              <a:lnSpc>
                <a:spcPct val="100000"/>
              </a:lnSpc>
              <a:spcBef>
                <a:spcPts val="0"/>
              </a:spcBef>
              <a:spcAft>
                <a:spcPts val="0"/>
              </a:spcAft>
              <a:buClr>
                <a:schemeClr val="accent4"/>
              </a:buClr>
              <a:buSzPts val="2800"/>
              <a:buNone/>
              <a:defRPr sz="2800">
                <a:solidFill>
                  <a:schemeClr val="accent4"/>
                </a:solidFill>
              </a:defRPr>
            </a:lvl8pPr>
            <a:lvl9pPr lvl="8" rtl="0" algn="ctr">
              <a:lnSpc>
                <a:spcPct val="100000"/>
              </a:lnSpc>
              <a:spcBef>
                <a:spcPts val="0"/>
              </a:spcBef>
              <a:spcAft>
                <a:spcPts val="0"/>
              </a:spcAft>
              <a:buClr>
                <a:schemeClr val="accent4"/>
              </a:buClr>
              <a:buSzPts val="2800"/>
              <a:buNone/>
              <a:defRPr sz="2800">
                <a:solidFill>
                  <a:schemeClr val="accent4"/>
                </a:solidFill>
              </a:defRPr>
            </a:lvl9pPr>
          </a:lstStyle>
          <a:p/>
        </p:txBody>
      </p:sp>
      <p:sp>
        <p:nvSpPr>
          <p:cNvPr id="473" name="Google Shape;473;p61"/>
          <p:cNvSpPr txBox="1"/>
          <p:nvPr>
            <p:ph idx="13" type="subTitle"/>
          </p:nvPr>
        </p:nvSpPr>
        <p:spPr>
          <a:xfrm>
            <a:off x="4000500" y="2296338"/>
            <a:ext cx="576000" cy="5715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Clr>
                <a:schemeClr val="accent4"/>
              </a:buClr>
              <a:buSzPts val="1000"/>
              <a:buFont typeface="Proxima Nova Semibold"/>
              <a:buNone/>
              <a:defRPr b="0" sz="1000">
                <a:solidFill>
                  <a:schemeClr val="accent4"/>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4"/>
              </a:buClr>
              <a:buSzPts val="2800"/>
              <a:buNone/>
              <a:defRPr sz="2800">
                <a:solidFill>
                  <a:schemeClr val="accent4"/>
                </a:solidFill>
              </a:defRPr>
            </a:lvl2pPr>
            <a:lvl3pPr lvl="2" rtl="0" algn="ctr">
              <a:lnSpc>
                <a:spcPct val="100000"/>
              </a:lnSpc>
              <a:spcBef>
                <a:spcPts val="0"/>
              </a:spcBef>
              <a:spcAft>
                <a:spcPts val="0"/>
              </a:spcAft>
              <a:buClr>
                <a:schemeClr val="accent4"/>
              </a:buClr>
              <a:buSzPts val="2800"/>
              <a:buNone/>
              <a:defRPr sz="2800">
                <a:solidFill>
                  <a:schemeClr val="accent4"/>
                </a:solidFill>
              </a:defRPr>
            </a:lvl3pPr>
            <a:lvl4pPr lvl="3" rtl="0" algn="ctr">
              <a:lnSpc>
                <a:spcPct val="100000"/>
              </a:lnSpc>
              <a:spcBef>
                <a:spcPts val="0"/>
              </a:spcBef>
              <a:spcAft>
                <a:spcPts val="0"/>
              </a:spcAft>
              <a:buClr>
                <a:schemeClr val="accent4"/>
              </a:buClr>
              <a:buSzPts val="2800"/>
              <a:buNone/>
              <a:defRPr sz="2800">
                <a:solidFill>
                  <a:schemeClr val="accent4"/>
                </a:solidFill>
              </a:defRPr>
            </a:lvl4pPr>
            <a:lvl5pPr lvl="4" rtl="0" algn="ctr">
              <a:lnSpc>
                <a:spcPct val="100000"/>
              </a:lnSpc>
              <a:spcBef>
                <a:spcPts val="0"/>
              </a:spcBef>
              <a:spcAft>
                <a:spcPts val="0"/>
              </a:spcAft>
              <a:buClr>
                <a:schemeClr val="accent4"/>
              </a:buClr>
              <a:buSzPts val="2800"/>
              <a:buNone/>
              <a:defRPr sz="2800">
                <a:solidFill>
                  <a:schemeClr val="accent4"/>
                </a:solidFill>
              </a:defRPr>
            </a:lvl5pPr>
            <a:lvl6pPr lvl="5" rtl="0" algn="ctr">
              <a:lnSpc>
                <a:spcPct val="100000"/>
              </a:lnSpc>
              <a:spcBef>
                <a:spcPts val="0"/>
              </a:spcBef>
              <a:spcAft>
                <a:spcPts val="0"/>
              </a:spcAft>
              <a:buClr>
                <a:schemeClr val="accent4"/>
              </a:buClr>
              <a:buSzPts val="2800"/>
              <a:buNone/>
              <a:defRPr sz="2800">
                <a:solidFill>
                  <a:schemeClr val="accent4"/>
                </a:solidFill>
              </a:defRPr>
            </a:lvl6pPr>
            <a:lvl7pPr lvl="6" rtl="0" algn="ctr">
              <a:lnSpc>
                <a:spcPct val="100000"/>
              </a:lnSpc>
              <a:spcBef>
                <a:spcPts val="0"/>
              </a:spcBef>
              <a:spcAft>
                <a:spcPts val="0"/>
              </a:spcAft>
              <a:buClr>
                <a:schemeClr val="accent4"/>
              </a:buClr>
              <a:buSzPts val="2800"/>
              <a:buNone/>
              <a:defRPr sz="2800">
                <a:solidFill>
                  <a:schemeClr val="accent4"/>
                </a:solidFill>
              </a:defRPr>
            </a:lvl7pPr>
            <a:lvl8pPr lvl="7" rtl="0" algn="ctr">
              <a:lnSpc>
                <a:spcPct val="100000"/>
              </a:lnSpc>
              <a:spcBef>
                <a:spcPts val="0"/>
              </a:spcBef>
              <a:spcAft>
                <a:spcPts val="0"/>
              </a:spcAft>
              <a:buClr>
                <a:schemeClr val="accent4"/>
              </a:buClr>
              <a:buSzPts val="2800"/>
              <a:buNone/>
              <a:defRPr sz="2800">
                <a:solidFill>
                  <a:schemeClr val="accent4"/>
                </a:solidFill>
              </a:defRPr>
            </a:lvl8pPr>
            <a:lvl9pPr lvl="8" rtl="0" algn="ctr">
              <a:lnSpc>
                <a:spcPct val="100000"/>
              </a:lnSpc>
              <a:spcBef>
                <a:spcPts val="0"/>
              </a:spcBef>
              <a:spcAft>
                <a:spcPts val="0"/>
              </a:spcAft>
              <a:buClr>
                <a:schemeClr val="accent4"/>
              </a:buClr>
              <a:buSzPts val="2800"/>
              <a:buNone/>
              <a:defRPr sz="2800">
                <a:solidFill>
                  <a:schemeClr val="accent4"/>
                </a:solidFill>
              </a:defRPr>
            </a:lvl9pPr>
          </a:lstStyle>
          <a:p/>
        </p:txBody>
      </p:sp>
      <p:sp>
        <p:nvSpPr>
          <p:cNvPr id="474" name="Google Shape;474;p61"/>
          <p:cNvSpPr txBox="1"/>
          <p:nvPr>
            <p:ph idx="14" type="subTitle"/>
          </p:nvPr>
        </p:nvSpPr>
        <p:spPr>
          <a:xfrm>
            <a:off x="4000500" y="2862063"/>
            <a:ext cx="576000" cy="5715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Clr>
                <a:schemeClr val="accent4"/>
              </a:buClr>
              <a:buSzPts val="1000"/>
              <a:buFont typeface="Proxima Nova Semibold"/>
              <a:buNone/>
              <a:defRPr b="0" sz="1000">
                <a:solidFill>
                  <a:schemeClr val="accent4"/>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4"/>
              </a:buClr>
              <a:buSzPts val="2800"/>
              <a:buNone/>
              <a:defRPr sz="2800">
                <a:solidFill>
                  <a:schemeClr val="accent4"/>
                </a:solidFill>
              </a:defRPr>
            </a:lvl2pPr>
            <a:lvl3pPr lvl="2" rtl="0" algn="ctr">
              <a:lnSpc>
                <a:spcPct val="100000"/>
              </a:lnSpc>
              <a:spcBef>
                <a:spcPts val="0"/>
              </a:spcBef>
              <a:spcAft>
                <a:spcPts val="0"/>
              </a:spcAft>
              <a:buClr>
                <a:schemeClr val="accent4"/>
              </a:buClr>
              <a:buSzPts val="2800"/>
              <a:buNone/>
              <a:defRPr sz="2800">
                <a:solidFill>
                  <a:schemeClr val="accent4"/>
                </a:solidFill>
              </a:defRPr>
            </a:lvl3pPr>
            <a:lvl4pPr lvl="3" rtl="0" algn="ctr">
              <a:lnSpc>
                <a:spcPct val="100000"/>
              </a:lnSpc>
              <a:spcBef>
                <a:spcPts val="0"/>
              </a:spcBef>
              <a:spcAft>
                <a:spcPts val="0"/>
              </a:spcAft>
              <a:buClr>
                <a:schemeClr val="accent4"/>
              </a:buClr>
              <a:buSzPts val="2800"/>
              <a:buNone/>
              <a:defRPr sz="2800">
                <a:solidFill>
                  <a:schemeClr val="accent4"/>
                </a:solidFill>
              </a:defRPr>
            </a:lvl4pPr>
            <a:lvl5pPr lvl="4" rtl="0" algn="ctr">
              <a:lnSpc>
                <a:spcPct val="100000"/>
              </a:lnSpc>
              <a:spcBef>
                <a:spcPts val="0"/>
              </a:spcBef>
              <a:spcAft>
                <a:spcPts val="0"/>
              </a:spcAft>
              <a:buClr>
                <a:schemeClr val="accent4"/>
              </a:buClr>
              <a:buSzPts val="2800"/>
              <a:buNone/>
              <a:defRPr sz="2800">
                <a:solidFill>
                  <a:schemeClr val="accent4"/>
                </a:solidFill>
              </a:defRPr>
            </a:lvl5pPr>
            <a:lvl6pPr lvl="5" rtl="0" algn="ctr">
              <a:lnSpc>
                <a:spcPct val="100000"/>
              </a:lnSpc>
              <a:spcBef>
                <a:spcPts val="0"/>
              </a:spcBef>
              <a:spcAft>
                <a:spcPts val="0"/>
              </a:spcAft>
              <a:buClr>
                <a:schemeClr val="accent4"/>
              </a:buClr>
              <a:buSzPts val="2800"/>
              <a:buNone/>
              <a:defRPr sz="2800">
                <a:solidFill>
                  <a:schemeClr val="accent4"/>
                </a:solidFill>
              </a:defRPr>
            </a:lvl6pPr>
            <a:lvl7pPr lvl="6" rtl="0" algn="ctr">
              <a:lnSpc>
                <a:spcPct val="100000"/>
              </a:lnSpc>
              <a:spcBef>
                <a:spcPts val="0"/>
              </a:spcBef>
              <a:spcAft>
                <a:spcPts val="0"/>
              </a:spcAft>
              <a:buClr>
                <a:schemeClr val="accent4"/>
              </a:buClr>
              <a:buSzPts val="2800"/>
              <a:buNone/>
              <a:defRPr sz="2800">
                <a:solidFill>
                  <a:schemeClr val="accent4"/>
                </a:solidFill>
              </a:defRPr>
            </a:lvl7pPr>
            <a:lvl8pPr lvl="7" rtl="0" algn="ctr">
              <a:lnSpc>
                <a:spcPct val="100000"/>
              </a:lnSpc>
              <a:spcBef>
                <a:spcPts val="0"/>
              </a:spcBef>
              <a:spcAft>
                <a:spcPts val="0"/>
              </a:spcAft>
              <a:buClr>
                <a:schemeClr val="accent4"/>
              </a:buClr>
              <a:buSzPts val="2800"/>
              <a:buNone/>
              <a:defRPr sz="2800">
                <a:solidFill>
                  <a:schemeClr val="accent4"/>
                </a:solidFill>
              </a:defRPr>
            </a:lvl8pPr>
            <a:lvl9pPr lvl="8" rtl="0" algn="ctr">
              <a:lnSpc>
                <a:spcPct val="100000"/>
              </a:lnSpc>
              <a:spcBef>
                <a:spcPts val="0"/>
              </a:spcBef>
              <a:spcAft>
                <a:spcPts val="0"/>
              </a:spcAft>
              <a:buClr>
                <a:schemeClr val="accent4"/>
              </a:buClr>
              <a:buSzPts val="2800"/>
              <a:buNone/>
              <a:defRPr sz="2800">
                <a:solidFill>
                  <a:schemeClr val="accent4"/>
                </a:solidFill>
              </a:defRPr>
            </a:lvl9pPr>
          </a:lstStyle>
          <a:p/>
        </p:txBody>
      </p:sp>
      <p:sp>
        <p:nvSpPr>
          <p:cNvPr id="475" name="Google Shape;475;p61"/>
          <p:cNvSpPr txBox="1"/>
          <p:nvPr>
            <p:ph idx="15" type="subTitle"/>
          </p:nvPr>
        </p:nvSpPr>
        <p:spPr>
          <a:xfrm>
            <a:off x="3996000" y="3433563"/>
            <a:ext cx="576000" cy="5715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Clr>
                <a:schemeClr val="accent4"/>
              </a:buClr>
              <a:buSzPts val="1000"/>
              <a:buFont typeface="Proxima Nova Semibold"/>
              <a:buNone/>
              <a:defRPr b="0" sz="1000">
                <a:solidFill>
                  <a:schemeClr val="accent4"/>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4"/>
              </a:buClr>
              <a:buSzPts val="2800"/>
              <a:buNone/>
              <a:defRPr sz="2800">
                <a:solidFill>
                  <a:schemeClr val="accent4"/>
                </a:solidFill>
              </a:defRPr>
            </a:lvl2pPr>
            <a:lvl3pPr lvl="2" rtl="0" algn="ctr">
              <a:lnSpc>
                <a:spcPct val="100000"/>
              </a:lnSpc>
              <a:spcBef>
                <a:spcPts val="0"/>
              </a:spcBef>
              <a:spcAft>
                <a:spcPts val="0"/>
              </a:spcAft>
              <a:buClr>
                <a:schemeClr val="accent4"/>
              </a:buClr>
              <a:buSzPts val="2800"/>
              <a:buNone/>
              <a:defRPr sz="2800">
                <a:solidFill>
                  <a:schemeClr val="accent4"/>
                </a:solidFill>
              </a:defRPr>
            </a:lvl3pPr>
            <a:lvl4pPr lvl="3" rtl="0" algn="ctr">
              <a:lnSpc>
                <a:spcPct val="100000"/>
              </a:lnSpc>
              <a:spcBef>
                <a:spcPts val="0"/>
              </a:spcBef>
              <a:spcAft>
                <a:spcPts val="0"/>
              </a:spcAft>
              <a:buClr>
                <a:schemeClr val="accent4"/>
              </a:buClr>
              <a:buSzPts val="2800"/>
              <a:buNone/>
              <a:defRPr sz="2800">
                <a:solidFill>
                  <a:schemeClr val="accent4"/>
                </a:solidFill>
              </a:defRPr>
            </a:lvl4pPr>
            <a:lvl5pPr lvl="4" rtl="0" algn="ctr">
              <a:lnSpc>
                <a:spcPct val="100000"/>
              </a:lnSpc>
              <a:spcBef>
                <a:spcPts val="0"/>
              </a:spcBef>
              <a:spcAft>
                <a:spcPts val="0"/>
              </a:spcAft>
              <a:buClr>
                <a:schemeClr val="accent4"/>
              </a:buClr>
              <a:buSzPts val="2800"/>
              <a:buNone/>
              <a:defRPr sz="2800">
                <a:solidFill>
                  <a:schemeClr val="accent4"/>
                </a:solidFill>
              </a:defRPr>
            </a:lvl5pPr>
            <a:lvl6pPr lvl="5" rtl="0" algn="ctr">
              <a:lnSpc>
                <a:spcPct val="100000"/>
              </a:lnSpc>
              <a:spcBef>
                <a:spcPts val="0"/>
              </a:spcBef>
              <a:spcAft>
                <a:spcPts val="0"/>
              </a:spcAft>
              <a:buClr>
                <a:schemeClr val="accent4"/>
              </a:buClr>
              <a:buSzPts val="2800"/>
              <a:buNone/>
              <a:defRPr sz="2800">
                <a:solidFill>
                  <a:schemeClr val="accent4"/>
                </a:solidFill>
              </a:defRPr>
            </a:lvl6pPr>
            <a:lvl7pPr lvl="6" rtl="0" algn="ctr">
              <a:lnSpc>
                <a:spcPct val="100000"/>
              </a:lnSpc>
              <a:spcBef>
                <a:spcPts val="0"/>
              </a:spcBef>
              <a:spcAft>
                <a:spcPts val="0"/>
              </a:spcAft>
              <a:buClr>
                <a:schemeClr val="accent4"/>
              </a:buClr>
              <a:buSzPts val="2800"/>
              <a:buNone/>
              <a:defRPr sz="2800">
                <a:solidFill>
                  <a:schemeClr val="accent4"/>
                </a:solidFill>
              </a:defRPr>
            </a:lvl7pPr>
            <a:lvl8pPr lvl="7" rtl="0" algn="ctr">
              <a:lnSpc>
                <a:spcPct val="100000"/>
              </a:lnSpc>
              <a:spcBef>
                <a:spcPts val="0"/>
              </a:spcBef>
              <a:spcAft>
                <a:spcPts val="0"/>
              </a:spcAft>
              <a:buClr>
                <a:schemeClr val="accent4"/>
              </a:buClr>
              <a:buSzPts val="2800"/>
              <a:buNone/>
              <a:defRPr sz="2800">
                <a:solidFill>
                  <a:schemeClr val="accent4"/>
                </a:solidFill>
              </a:defRPr>
            </a:lvl8pPr>
            <a:lvl9pPr lvl="8" rtl="0" algn="ctr">
              <a:lnSpc>
                <a:spcPct val="100000"/>
              </a:lnSpc>
              <a:spcBef>
                <a:spcPts val="0"/>
              </a:spcBef>
              <a:spcAft>
                <a:spcPts val="0"/>
              </a:spcAft>
              <a:buClr>
                <a:schemeClr val="accent4"/>
              </a:buClr>
              <a:buSzPts val="2800"/>
              <a:buNone/>
              <a:defRPr sz="2800">
                <a:solidFill>
                  <a:schemeClr val="accent4"/>
                </a:solidFill>
              </a:defRPr>
            </a:lvl9pPr>
          </a:lstStyle>
          <a:p/>
        </p:txBody>
      </p:sp>
      <p:sp>
        <p:nvSpPr>
          <p:cNvPr id="476" name="Google Shape;476;p61"/>
          <p:cNvSpPr/>
          <p:nvPr/>
        </p:nvSpPr>
        <p:spPr>
          <a:xfrm flipH="1" rot="5400000">
            <a:off x="4286238" y="281125"/>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61"/>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478" name="Google Shape;478;p61"/>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479" name="Google Shape;479;p61"/>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light)" type="tx">
  <p:cSld name="TITLE_AND_BODY">
    <p:spTree>
      <p:nvGrpSpPr>
        <p:cNvPr id="480" name="Shape 480"/>
        <p:cNvGrpSpPr/>
        <p:nvPr/>
      </p:nvGrpSpPr>
      <p:grpSpPr>
        <a:xfrm>
          <a:off x="0" y="0"/>
          <a:ext cx="0" cy="0"/>
          <a:chOff x="0" y="0"/>
          <a:chExt cx="0" cy="0"/>
        </a:xfrm>
      </p:grpSpPr>
      <p:sp>
        <p:nvSpPr>
          <p:cNvPr id="481" name="Google Shape;481;p62"/>
          <p:cNvSpPr txBox="1"/>
          <p:nvPr>
            <p:ph type="title"/>
          </p:nvPr>
        </p:nvSpPr>
        <p:spPr>
          <a:xfrm>
            <a:off x="571500" y="576075"/>
            <a:ext cx="8005500" cy="5727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82" name="Google Shape;482;p62"/>
          <p:cNvSpPr txBox="1"/>
          <p:nvPr>
            <p:ph idx="1" type="body"/>
          </p:nvPr>
        </p:nvSpPr>
        <p:spPr>
          <a:xfrm>
            <a:off x="571500" y="1719075"/>
            <a:ext cx="80055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483" name="Google Shape;483;p62"/>
          <p:cNvSpPr txBox="1"/>
          <p:nvPr>
            <p:ph idx="2"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484" name="Google Shape;484;p62"/>
          <p:cNvSpPr txBox="1"/>
          <p:nvPr>
            <p:ph idx="3" type="subTitle"/>
          </p:nvPr>
        </p:nvSpPr>
        <p:spPr>
          <a:xfrm>
            <a:off x="571500" y="1143000"/>
            <a:ext cx="8005500" cy="271200"/>
          </a:xfrm>
          <a:prstGeom prst="rect">
            <a:avLst/>
          </a:prstGeom>
        </p:spPr>
        <p:txBody>
          <a:bodyPr anchorCtr="0" anchor="t" bIns="0" lIns="0" spcFirstLastPara="1" rIns="0" wrap="square" tIns="0">
            <a:norm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spcBef>
                <a:spcPts val="0"/>
              </a:spcBef>
              <a:spcAft>
                <a:spcPts val="0"/>
              </a:spcAft>
              <a:buClr>
                <a:srgbClr val="8D9EBC"/>
              </a:buClr>
              <a:buSzPts val="1200"/>
              <a:buNone/>
              <a:defRPr>
                <a:solidFill>
                  <a:srgbClr val="8D9EBC"/>
                </a:solidFill>
              </a:defRPr>
            </a:lvl2pPr>
            <a:lvl3pPr lvl="2" rtl="0">
              <a:spcBef>
                <a:spcPts val="0"/>
              </a:spcBef>
              <a:spcAft>
                <a:spcPts val="0"/>
              </a:spcAft>
              <a:buClr>
                <a:srgbClr val="8D9EBC"/>
              </a:buClr>
              <a:buSzPts val="1200"/>
              <a:buNone/>
              <a:defRPr>
                <a:solidFill>
                  <a:srgbClr val="8D9EBC"/>
                </a:solidFill>
              </a:defRPr>
            </a:lvl3pPr>
            <a:lvl4pPr lvl="3" rtl="0">
              <a:spcBef>
                <a:spcPts val="0"/>
              </a:spcBef>
              <a:spcAft>
                <a:spcPts val="0"/>
              </a:spcAft>
              <a:buClr>
                <a:srgbClr val="8D9EBC"/>
              </a:buClr>
              <a:buSzPts val="1000"/>
              <a:buNone/>
              <a:defRPr>
                <a:solidFill>
                  <a:srgbClr val="8D9EBC"/>
                </a:solidFill>
              </a:defRPr>
            </a:lvl4pPr>
            <a:lvl5pPr lvl="4" rtl="0">
              <a:spcBef>
                <a:spcPts val="0"/>
              </a:spcBef>
              <a:spcAft>
                <a:spcPts val="0"/>
              </a:spcAft>
              <a:buClr>
                <a:srgbClr val="8D9EBC"/>
              </a:buClr>
              <a:buSzPts val="1000"/>
              <a:buNone/>
              <a:defRPr>
                <a:solidFill>
                  <a:srgbClr val="8D9EBC"/>
                </a:solidFill>
              </a:defRPr>
            </a:lvl5pPr>
            <a:lvl6pPr lvl="5" rtl="0">
              <a:spcBef>
                <a:spcPts val="0"/>
              </a:spcBef>
              <a:spcAft>
                <a:spcPts val="0"/>
              </a:spcAft>
              <a:buClr>
                <a:srgbClr val="8D9EBC"/>
              </a:buClr>
              <a:buSzPts val="900"/>
              <a:buNone/>
              <a:defRPr>
                <a:solidFill>
                  <a:srgbClr val="8D9EBC"/>
                </a:solidFill>
              </a:defRPr>
            </a:lvl6pPr>
            <a:lvl7pPr lvl="6" rtl="0">
              <a:spcBef>
                <a:spcPts val="0"/>
              </a:spcBef>
              <a:spcAft>
                <a:spcPts val="0"/>
              </a:spcAft>
              <a:buClr>
                <a:srgbClr val="8D9EBC"/>
              </a:buClr>
              <a:buSzPts val="900"/>
              <a:buNone/>
              <a:defRPr>
                <a:solidFill>
                  <a:srgbClr val="8D9EBC"/>
                </a:solidFill>
              </a:defRPr>
            </a:lvl7pPr>
            <a:lvl8pPr lvl="7" rtl="0">
              <a:spcBef>
                <a:spcPts val="0"/>
              </a:spcBef>
              <a:spcAft>
                <a:spcPts val="0"/>
              </a:spcAft>
              <a:buClr>
                <a:srgbClr val="8D9EBC"/>
              </a:buClr>
              <a:buSzPts val="800"/>
              <a:buNone/>
              <a:defRPr>
                <a:solidFill>
                  <a:srgbClr val="8D9EBC"/>
                </a:solidFill>
              </a:defRPr>
            </a:lvl8pPr>
            <a:lvl9pPr lvl="8" rtl="0">
              <a:spcBef>
                <a:spcPts val="0"/>
              </a:spcBef>
              <a:spcAft>
                <a:spcPts val="0"/>
              </a:spcAft>
              <a:buClr>
                <a:srgbClr val="8D9EBC"/>
              </a:buClr>
              <a:buSzPts val="800"/>
              <a:buNone/>
              <a:defRPr>
                <a:solidFill>
                  <a:srgbClr val="8D9EBC"/>
                </a:solidFill>
              </a:defRPr>
            </a:lvl9pPr>
          </a:lstStyle>
          <a:p/>
        </p:txBody>
      </p:sp>
      <p:sp>
        <p:nvSpPr>
          <p:cNvPr id="485" name="Google Shape;485;p62"/>
          <p:cNvSpPr/>
          <p:nvPr/>
        </p:nvSpPr>
        <p:spPr>
          <a:xfrm flipH="1" rot="5400000">
            <a:off x="4286238" y="281125"/>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6" name="Google Shape;486;p62"/>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487" name="Google Shape;487;p62"/>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latin typeface="Proxima Nova Semibold"/>
                <a:ea typeface="Proxima Nova Semibold"/>
                <a:cs typeface="Proxima Nova Semibold"/>
                <a:sym typeface="Proxima Nova Semibold"/>
              </a:defRPr>
            </a:lvl1pPr>
            <a:lvl2pPr lvl="1" rtl="0" algn="ctr">
              <a:buNone/>
              <a:defRPr>
                <a:latin typeface="Proxima Nova Semibold"/>
                <a:ea typeface="Proxima Nova Semibold"/>
                <a:cs typeface="Proxima Nova Semibold"/>
                <a:sym typeface="Proxima Nova Semibold"/>
              </a:defRPr>
            </a:lvl2pPr>
            <a:lvl3pPr lvl="2" rtl="0" algn="ctr">
              <a:buNone/>
              <a:defRPr>
                <a:latin typeface="Proxima Nova Semibold"/>
                <a:ea typeface="Proxima Nova Semibold"/>
                <a:cs typeface="Proxima Nova Semibold"/>
                <a:sym typeface="Proxima Nova Semibold"/>
              </a:defRPr>
            </a:lvl3pPr>
            <a:lvl4pPr lvl="3" rtl="0" algn="ctr">
              <a:buNone/>
              <a:defRPr>
                <a:latin typeface="Proxima Nova Semibold"/>
                <a:ea typeface="Proxima Nova Semibold"/>
                <a:cs typeface="Proxima Nova Semibold"/>
                <a:sym typeface="Proxima Nova Semibold"/>
              </a:defRPr>
            </a:lvl4pPr>
            <a:lvl5pPr lvl="4" rtl="0" algn="ctr">
              <a:buNone/>
              <a:defRPr>
                <a:latin typeface="Proxima Nova Semibold"/>
                <a:ea typeface="Proxima Nova Semibold"/>
                <a:cs typeface="Proxima Nova Semibold"/>
                <a:sym typeface="Proxima Nova Semibold"/>
              </a:defRPr>
            </a:lvl5pPr>
            <a:lvl6pPr lvl="5" rtl="0" algn="ctr">
              <a:buNone/>
              <a:defRPr>
                <a:latin typeface="Proxima Nova Semibold"/>
                <a:ea typeface="Proxima Nova Semibold"/>
                <a:cs typeface="Proxima Nova Semibold"/>
                <a:sym typeface="Proxima Nova Semibold"/>
              </a:defRPr>
            </a:lvl6pPr>
            <a:lvl7pPr lvl="6" rtl="0" algn="ctr">
              <a:buNone/>
              <a:defRPr>
                <a:latin typeface="Proxima Nova Semibold"/>
                <a:ea typeface="Proxima Nova Semibold"/>
                <a:cs typeface="Proxima Nova Semibold"/>
                <a:sym typeface="Proxima Nova Semibold"/>
              </a:defRPr>
            </a:lvl7pPr>
            <a:lvl8pPr lvl="7" rtl="0" algn="ctr">
              <a:buNone/>
              <a:defRPr>
                <a:latin typeface="Proxima Nova Semibold"/>
                <a:ea typeface="Proxima Nova Semibold"/>
                <a:cs typeface="Proxima Nova Semibold"/>
                <a:sym typeface="Proxima Nova Semibold"/>
              </a:defRPr>
            </a:lvl8pPr>
            <a:lvl9pPr lvl="8" rtl="0" algn="ctr">
              <a:buNone/>
              <a:defRPr>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488" name="Google Shape;488;p62"/>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dark)">
  <p:cSld name="TITLE_AND_BODY_1">
    <p:spTree>
      <p:nvGrpSpPr>
        <p:cNvPr id="489" name="Shape 489"/>
        <p:cNvGrpSpPr/>
        <p:nvPr/>
      </p:nvGrpSpPr>
      <p:grpSpPr>
        <a:xfrm>
          <a:off x="0" y="0"/>
          <a:ext cx="0" cy="0"/>
          <a:chOff x="0" y="0"/>
          <a:chExt cx="0" cy="0"/>
        </a:xfrm>
      </p:grpSpPr>
      <p:sp>
        <p:nvSpPr>
          <p:cNvPr id="490" name="Google Shape;490;p63"/>
          <p:cNvSpPr/>
          <p:nvPr/>
        </p:nvSpPr>
        <p:spPr>
          <a:xfrm rot="-5400000">
            <a:off x="4284000" y="285750"/>
            <a:ext cx="576000" cy="9144000"/>
          </a:xfrm>
          <a:prstGeom prst="rect">
            <a:avLst/>
          </a:prstGeom>
          <a:gradFill>
            <a:gsLst>
              <a:gs pos="0">
                <a:srgbClr val="7A7DDE"/>
              </a:gs>
              <a:gs pos="100000">
                <a:srgbClr val="5657A3"/>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63"/>
          <p:cNvSpPr txBox="1"/>
          <p:nvPr/>
        </p:nvSpPr>
        <p:spPr>
          <a:xfrm>
            <a:off x="8577075" y="4572000"/>
            <a:ext cx="576000" cy="57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700">
                <a:solidFill>
                  <a:srgbClr val="D6DEF8"/>
                </a:solidFill>
                <a:latin typeface="Proxima Nova Semibold"/>
                <a:ea typeface="Proxima Nova Semibold"/>
                <a:cs typeface="Proxima Nova Semibold"/>
                <a:sym typeface="Proxima Nova Semibold"/>
              </a:rPr>
              <a:t>‹#›</a:t>
            </a:fld>
            <a:endParaRPr sz="700">
              <a:solidFill>
                <a:srgbClr val="D6DEF8"/>
              </a:solidFill>
              <a:latin typeface="Proxima Nova Semibold"/>
              <a:ea typeface="Proxima Nova Semibold"/>
              <a:cs typeface="Proxima Nova Semibold"/>
              <a:sym typeface="Proxima Nova Semibold"/>
            </a:endParaRPr>
          </a:p>
        </p:txBody>
      </p:sp>
      <p:pic>
        <p:nvPicPr>
          <p:cNvPr id="492" name="Google Shape;492;p63"/>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493" name="Google Shape;493;p63"/>
          <p:cNvSpPr txBox="1"/>
          <p:nvPr>
            <p:ph type="title"/>
          </p:nvPr>
        </p:nvSpPr>
        <p:spPr>
          <a:xfrm>
            <a:off x="571500" y="576075"/>
            <a:ext cx="8005500" cy="5727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4" name="Google Shape;494;p63"/>
          <p:cNvSpPr txBox="1"/>
          <p:nvPr>
            <p:ph idx="1" type="body"/>
          </p:nvPr>
        </p:nvSpPr>
        <p:spPr>
          <a:xfrm>
            <a:off x="571500" y="1719075"/>
            <a:ext cx="80055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Clr>
                <a:schemeClr val="accent6"/>
              </a:buClr>
              <a:buSzPts val="1400"/>
              <a:buChar char="▸"/>
              <a:defRPr>
                <a:solidFill>
                  <a:schemeClr val="lt1"/>
                </a:solidFill>
              </a:defRPr>
            </a:lvl1pPr>
            <a:lvl2pPr indent="-304800" lvl="1" marL="914400" rtl="0">
              <a:spcBef>
                <a:spcPts val="0"/>
              </a:spcBef>
              <a:spcAft>
                <a:spcPts val="0"/>
              </a:spcAft>
              <a:buClr>
                <a:schemeClr val="accent6"/>
              </a:buClr>
              <a:buSzPts val="1200"/>
              <a:buChar char="▹"/>
              <a:defRPr>
                <a:solidFill>
                  <a:schemeClr val="accent4"/>
                </a:solidFill>
              </a:defRPr>
            </a:lvl2pPr>
            <a:lvl3pPr indent="-304800" lvl="2" marL="1371600" rtl="0">
              <a:spcBef>
                <a:spcPts val="0"/>
              </a:spcBef>
              <a:spcAft>
                <a:spcPts val="0"/>
              </a:spcAft>
              <a:buClr>
                <a:schemeClr val="accent6"/>
              </a:buClr>
              <a:buSzPts val="1200"/>
              <a:buChar char="▪"/>
              <a:defRPr>
                <a:solidFill>
                  <a:schemeClr val="accent4"/>
                </a:solidFill>
              </a:defRPr>
            </a:lvl3pPr>
            <a:lvl4pPr indent="-292100" lvl="3" marL="1828800" rtl="0">
              <a:spcBef>
                <a:spcPts val="0"/>
              </a:spcBef>
              <a:spcAft>
                <a:spcPts val="0"/>
              </a:spcAft>
              <a:buClr>
                <a:schemeClr val="accent6"/>
              </a:buClr>
              <a:buSzPts val="1000"/>
              <a:buChar char="□"/>
              <a:defRPr>
                <a:solidFill>
                  <a:schemeClr val="accent4"/>
                </a:solidFill>
              </a:defRPr>
            </a:lvl4pPr>
            <a:lvl5pPr indent="-292100" lvl="4" marL="2286000" rtl="0">
              <a:spcBef>
                <a:spcPts val="0"/>
              </a:spcBef>
              <a:spcAft>
                <a:spcPts val="0"/>
              </a:spcAft>
              <a:buClr>
                <a:schemeClr val="accent6"/>
              </a:buClr>
              <a:buSzPts val="1000"/>
              <a:buChar char="◆"/>
              <a:defRPr>
                <a:solidFill>
                  <a:schemeClr val="accent4"/>
                </a:solidFill>
              </a:defRPr>
            </a:lvl5pPr>
            <a:lvl6pPr indent="-285750" lvl="5" marL="2743200" rtl="0">
              <a:spcBef>
                <a:spcPts val="0"/>
              </a:spcBef>
              <a:spcAft>
                <a:spcPts val="0"/>
              </a:spcAft>
              <a:buClr>
                <a:schemeClr val="accent6"/>
              </a:buClr>
              <a:buSzPts val="900"/>
              <a:buChar char="◇"/>
              <a:defRPr>
                <a:solidFill>
                  <a:schemeClr val="accent4"/>
                </a:solidFill>
              </a:defRPr>
            </a:lvl6pPr>
            <a:lvl7pPr indent="-285750" lvl="6" marL="3200400" rtl="0">
              <a:spcBef>
                <a:spcPts val="0"/>
              </a:spcBef>
              <a:spcAft>
                <a:spcPts val="0"/>
              </a:spcAft>
              <a:buClr>
                <a:schemeClr val="accent6"/>
              </a:buClr>
              <a:buSzPts val="900"/>
              <a:buChar char="●"/>
              <a:defRPr>
                <a:solidFill>
                  <a:schemeClr val="accent4"/>
                </a:solidFill>
              </a:defRPr>
            </a:lvl7pPr>
            <a:lvl8pPr indent="-279400" lvl="7" marL="3657600" rtl="0">
              <a:spcBef>
                <a:spcPts val="0"/>
              </a:spcBef>
              <a:spcAft>
                <a:spcPts val="0"/>
              </a:spcAft>
              <a:buClr>
                <a:schemeClr val="accent6"/>
              </a:buClr>
              <a:buSzPts val="800"/>
              <a:buChar char="○"/>
              <a:defRPr>
                <a:solidFill>
                  <a:schemeClr val="accent4"/>
                </a:solidFill>
              </a:defRPr>
            </a:lvl8pPr>
            <a:lvl9pPr indent="-279400" lvl="8" marL="4114800" rtl="0">
              <a:spcBef>
                <a:spcPts val="0"/>
              </a:spcBef>
              <a:spcAft>
                <a:spcPts val="0"/>
              </a:spcAft>
              <a:buClr>
                <a:schemeClr val="accent6"/>
              </a:buClr>
              <a:buSzPts val="800"/>
              <a:buChar char="▸"/>
              <a:defRPr>
                <a:solidFill>
                  <a:schemeClr val="accent4"/>
                </a:solidFill>
              </a:defRPr>
            </a:lvl9pPr>
          </a:lstStyle>
          <a:p/>
        </p:txBody>
      </p:sp>
      <p:sp>
        <p:nvSpPr>
          <p:cNvPr id="495" name="Google Shape;495;p63"/>
          <p:cNvSpPr txBox="1"/>
          <p:nvPr>
            <p:ph idx="2"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accent4"/>
              </a:buClr>
              <a:buSzPts val="800"/>
              <a:buFont typeface="Proxima Nova Semibold"/>
              <a:buNone/>
              <a:defRPr b="0" sz="800">
                <a:solidFill>
                  <a:schemeClr val="accent4"/>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4"/>
              </a:buClr>
              <a:buSzPts val="2800"/>
              <a:buNone/>
              <a:defRPr sz="2800">
                <a:solidFill>
                  <a:schemeClr val="accent4"/>
                </a:solidFill>
              </a:defRPr>
            </a:lvl2pPr>
            <a:lvl3pPr lvl="2" rtl="0" algn="ctr">
              <a:lnSpc>
                <a:spcPct val="100000"/>
              </a:lnSpc>
              <a:spcBef>
                <a:spcPts val="0"/>
              </a:spcBef>
              <a:spcAft>
                <a:spcPts val="0"/>
              </a:spcAft>
              <a:buClr>
                <a:schemeClr val="accent4"/>
              </a:buClr>
              <a:buSzPts val="2800"/>
              <a:buNone/>
              <a:defRPr sz="2800">
                <a:solidFill>
                  <a:schemeClr val="accent4"/>
                </a:solidFill>
              </a:defRPr>
            </a:lvl3pPr>
            <a:lvl4pPr lvl="3" rtl="0" algn="ctr">
              <a:lnSpc>
                <a:spcPct val="100000"/>
              </a:lnSpc>
              <a:spcBef>
                <a:spcPts val="0"/>
              </a:spcBef>
              <a:spcAft>
                <a:spcPts val="0"/>
              </a:spcAft>
              <a:buClr>
                <a:schemeClr val="accent4"/>
              </a:buClr>
              <a:buSzPts val="2800"/>
              <a:buNone/>
              <a:defRPr sz="2800">
                <a:solidFill>
                  <a:schemeClr val="accent4"/>
                </a:solidFill>
              </a:defRPr>
            </a:lvl4pPr>
            <a:lvl5pPr lvl="4" rtl="0" algn="ctr">
              <a:lnSpc>
                <a:spcPct val="100000"/>
              </a:lnSpc>
              <a:spcBef>
                <a:spcPts val="0"/>
              </a:spcBef>
              <a:spcAft>
                <a:spcPts val="0"/>
              </a:spcAft>
              <a:buClr>
                <a:schemeClr val="accent4"/>
              </a:buClr>
              <a:buSzPts val="2800"/>
              <a:buNone/>
              <a:defRPr sz="2800">
                <a:solidFill>
                  <a:schemeClr val="accent4"/>
                </a:solidFill>
              </a:defRPr>
            </a:lvl5pPr>
            <a:lvl6pPr lvl="5" rtl="0" algn="ctr">
              <a:lnSpc>
                <a:spcPct val="100000"/>
              </a:lnSpc>
              <a:spcBef>
                <a:spcPts val="0"/>
              </a:spcBef>
              <a:spcAft>
                <a:spcPts val="0"/>
              </a:spcAft>
              <a:buClr>
                <a:schemeClr val="accent4"/>
              </a:buClr>
              <a:buSzPts val="2800"/>
              <a:buNone/>
              <a:defRPr sz="2800">
                <a:solidFill>
                  <a:schemeClr val="accent4"/>
                </a:solidFill>
              </a:defRPr>
            </a:lvl6pPr>
            <a:lvl7pPr lvl="6" rtl="0" algn="ctr">
              <a:lnSpc>
                <a:spcPct val="100000"/>
              </a:lnSpc>
              <a:spcBef>
                <a:spcPts val="0"/>
              </a:spcBef>
              <a:spcAft>
                <a:spcPts val="0"/>
              </a:spcAft>
              <a:buClr>
                <a:schemeClr val="accent4"/>
              </a:buClr>
              <a:buSzPts val="2800"/>
              <a:buNone/>
              <a:defRPr sz="2800">
                <a:solidFill>
                  <a:schemeClr val="accent4"/>
                </a:solidFill>
              </a:defRPr>
            </a:lvl7pPr>
            <a:lvl8pPr lvl="7" rtl="0" algn="ctr">
              <a:lnSpc>
                <a:spcPct val="100000"/>
              </a:lnSpc>
              <a:spcBef>
                <a:spcPts val="0"/>
              </a:spcBef>
              <a:spcAft>
                <a:spcPts val="0"/>
              </a:spcAft>
              <a:buClr>
                <a:schemeClr val="accent4"/>
              </a:buClr>
              <a:buSzPts val="2800"/>
              <a:buNone/>
              <a:defRPr sz="2800">
                <a:solidFill>
                  <a:schemeClr val="accent4"/>
                </a:solidFill>
              </a:defRPr>
            </a:lvl8pPr>
            <a:lvl9pPr lvl="8" rtl="0" algn="ctr">
              <a:lnSpc>
                <a:spcPct val="100000"/>
              </a:lnSpc>
              <a:spcBef>
                <a:spcPts val="0"/>
              </a:spcBef>
              <a:spcAft>
                <a:spcPts val="0"/>
              </a:spcAft>
              <a:buClr>
                <a:schemeClr val="accent4"/>
              </a:buClr>
              <a:buSzPts val="2800"/>
              <a:buNone/>
              <a:defRPr sz="2800">
                <a:solidFill>
                  <a:schemeClr val="accent4"/>
                </a:solidFill>
              </a:defRPr>
            </a:lvl9pPr>
          </a:lstStyle>
          <a:p/>
        </p:txBody>
      </p:sp>
      <p:sp>
        <p:nvSpPr>
          <p:cNvPr id="496" name="Google Shape;496;p63"/>
          <p:cNvSpPr txBox="1"/>
          <p:nvPr>
            <p:ph idx="3" type="subTitle"/>
          </p:nvPr>
        </p:nvSpPr>
        <p:spPr>
          <a:xfrm>
            <a:off x="571500" y="1143000"/>
            <a:ext cx="8005500" cy="271200"/>
          </a:xfrm>
          <a:prstGeom prst="rect">
            <a:avLst/>
          </a:prstGeom>
        </p:spPr>
        <p:txBody>
          <a:bodyPr anchorCtr="0" anchor="t" bIns="0" lIns="0" spcFirstLastPara="1" rIns="0" wrap="square" tIns="0">
            <a:normAutofit/>
          </a:bodyPr>
          <a:lstStyle>
            <a:lvl1pPr lvl="0" rtl="0">
              <a:lnSpc>
                <a:spcPct val="100000"/>
              </a:lnSpc>
              <a:spcBef>
                <a:spcPts val="0"/>
              </a:spcBef>
              <a:spcAft>
                <a:spcPts val="0"/>
              </a:spcAft>
              <a:buClr>
                <a:schemeClr val="accent4"/>
              </a:buClr>
              <a:buSzPts val="1600"/>
              <a:buNone/>
              <a:defRPr b="0" sz="1600">
                <a:solidFill>
                  <a:schemeClr val="accent4"/>
                </a:solidFill>
              </a:defRPr>
            </a:lvl1pPr>
            <a:lvl2pPr lvl="1" rtl="0">
              <a:spcBef>
                <a:spcPts val="0"/>
              </a:spcBef>
              <a:spcAft>
                <a:spcPts val="0"/>
              </a:spcAft>
              <a:buClr>
                <a:schemeClr val="accent4"/>
              </a:buClr>
              <a:buSzPts val="1200"/>
              <a:buNone/>
              <a:defRPr>
                <a:solidFill>
                  <a:schemeClr val="accent4"/>
                </a:solidFill>
              </a:defRPr>
            </a:lvl2pPr>
            <a:lvl3pPr lvl="2" rtl="0">
              <a:spcBef>
                <a:spcPts val="0"/>
              </a:spcBef>
              <a:spcAft>
                <a:spcPts val="0"/>
              </a:spcAft>
              <a:buClr>
                <a:schemeClr val="accent4"/>
              </a:buClr>
              <a:buSzPts val="1200"/>
              <a:buNone/>
              <a:defRPr>
                <a:solidFill>
                  <a:schemeClr val="accent4"/>
                </a:solidFill>
              </a:defRPr>
            </a:lvl3pPr>
            <a:lvl4pPr lvl="3" rtl="0">
              <a:spcBef>
                <a:spcPts val="0"/>
              </a:spcBef>
              <a:spcAft>
                <a:spcPts val="0"/>
              </a:spcAft>
              <a:buClr>
                <a:schemeClr val="accent4"/>
              </a:buClr>
              <a:buSzPts val="1000"/>
              <a:buNone/>
              <a:defRPr>
                <a:solidFill>
                  <a:schemeClr val="accent4"/>
                </a:solidFill>
              </a:defRPr>
            </a:lvl4pPr>
            <a:lvl5pPr lvl="4" rtl="0">
              <a:spcBef>
                <a:spcPts val="0"/>
              </a:spcBef>
              <a:spcAft>
                <a:spcPts val="0"/>
              </a:spcAft>
              <a:buClr>
                <a:schemeClr val="accent4"/>
              </a:buClr>
              <a:buSzPts val="1000"/>
              <a:buNone/>
              <a:defRPr>
                <a:solidFill>
                  <a:schemeClr val="accent4"/>
                </a:solidFill>
              </a:defRPr>
            </a:lvl5pPr>
            <a:lvl6pPr lvl="5" rtl="0">
              <a:spcBef>
                <a:spcPts val="0"/>
              </a:spcBef>
              <a:spcAft>
                <a:spcPts val="0"/>
              </a:spcAft>
              <a:buClr>
                <a:schemeClr val="accent4"/>
              </a:buClr>
              <a:buSzPts val="900"/>
              <a:buNone/>
              <a:defRPr>
                <a:solidFill>
                  <a:schemeClr val="accent4"/>
                </a:solidFill>
              </a:defRPr>
            </a:lvl6pPr>
            <a:lvl7pPr lvl="6" rtl="0">
              <a:spcBef>
                <a:spcPts val="0"/>
              </a:spcBef>
              <a:spcAft>
                <a:spcPts val="0"/>
              </a:spcAft>
              <a:buClr>
                <a:schemeClr val="accent4"/>
              </a:buClr>
              <a:buSzPts val="900"/>
              <a:buNone/>
              <a:defRPr>
                <a:solidFill>
                  <a:schemeClr val="accent4"/>
                </a:solidFill>
              </a:defRPr>
            </a:lvl7pPr>
            <a:lvl8pPr lvl="7" rtl="0">
              <a:spcBef>
                <a:spcPts val="0"/>
              </a:spcBef>
              <a:spcAft>
                <a:spcPts val="0"/>
              </a:spcAft>
              <a:buClr>
                <a:schemeClr val="accent4"/>
              </a:buClr>
              <a:buSzPts val="800"/>
              <a:buNone/>
              <a:defRPr>
                <a:solidFill>
                  <a:schemeClr val="accent4"/>
                </a:solidFill>
              </a:defRPr>
            </a:lvl8pPr>
            <a:lvl9pPr lvl="8" rtl="0">
              <a:spcBef>
                <a:spcPts val="0"/>
              </a:spcBef>
              <a:spcAft>
                <a:spcPts val="0"/>
              </a:spcAft>
              <a:buClr>
                <a:schemeClr val="accent4"/>
              </a:buClr>
              <a:buSzPts val="800"/>
              <a:buNone/>
              <a:defRPr>
                <a:solidFill>
                  <a:schemeClr val="accent4"/>
                </a:solidFill>
              </a:defRPr>
            </a:lvl9pPr>
          </a:lstStyle>
          <a:p/>
        </p:txBody>
      </p:sp>
      <p:sp>
        <p:nvSpPr>
          <p:cNvPr id="497" name="Google Shape;497;p63"/>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chemeClr val="accent4"/>
                </a:solidFill>
                <a:latin typeface="Proxima Nova"/>
                <a:ea typeface="Proxima Nova"/>
                <a:cs typeface="Proxima Nova"/>
                <a:sym typeface="Proxima Nova"/>
              </a:rPr>
              <a:t>© 2022 Code42. Confidential &amp; Proprietary Information of Code42 - Do Not Redistribute</a:t>
            </a:r>
            <a:endParaRPr sz="600">
              <a:solidFill>
                <a:schemeClr val="accent4"/>
              </a:solidFill>
              <a:latin typeface="Proxima Nova"/>
              <a:ea typeface="Proxima Nova"/>
              <a:cs typeface="Proxima Nova"/>
              <a:sym typeface="Proxima Nova"/>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type="twoColTx">
  <p:cSld name="TITLE_AND_TWO_COLUMNS">
    <p:spTree>
      <p:nvGrpSpPr>
        <p:cNvPr id="498" name="Shape 498"/>
        <p:cNvGrpSpPr/>
        <p:nvPr/>
      </p:nvGrpSpPr>
      <p:grpSpPr>
        <a:xfrm>
          <a:off x="0" y="0"/>
          <a:ext cx="0" cy="0"/>
          <a:chOff x="0" y="0"/>
          <a:chExt cx="0" cy="0"/>
        </a:xfrm>
      </p:grpSpPr>
      <p:sp>
        <p:nvSpPr>
          <p:cNvPr id="499" name="Google Shape;499;p64"/>
          <p:cNvSpPr txBox="1"/>
          <p:nvPr>
            <p:ph type="title"/>
          </p:nvPr>
        </p:nvSpPr>
        <p:spPr>
          <a:xfrm>
            <a:off x="571500" y="576075"/>
            <a:ext cx="8005500" cy="5727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00" name="Google Shape;500;p64"/>
          <p:cNvSpPr txBox="1"/>
          <p:nvPr>
            <p:ph idx="1" type="body"/>
          </p:nvPr>
        </p:nvSpPr>
        <p:spPr>
          <a:xfrm>
            <a:off x="571500" y="1719075"/>
            <a:ext cx="37122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501" name="Google Shape;501;p64"/>
          <p:cNvSpPr txBox="1"/>
          <p:nvPr>
            <p:ph idx="2" type="subTitle"/>
          </p:nvPr>
        </p:nvSpPr>
        <p:spPr>
          <a:xfrm>
            <a:off x="571500" y="1143000"/>
            <a:ext cx="8005500" cy="271200"/>
          </a:xfrm>
          <a:prstGeom prst="rect">
            <a:avLst/>
          </a:prstGeom>
        </p:spPr>
        <p:txBody>
          <a:bodyPr anchorCtr="0" anchor="t" bIns="0" lIns="0" spcFirstLastPara="1" rIns="0" wrap="square" tIns="0">
            <a:norm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200"/>
              <a:buNone/>
              <a:defRPr>
                <a:solidFill>
                  <a:srgbClr val="8D9EBC"/>
                </a:solidFill>
              </a:defRPr>
            </a:lvl2pPr>
            <a:lvl3pPr lvl="2" rtl="0">
              <a:lnSpc>
                <a:spcPct val="100000"/>
              </a:lnSpc>
              <a:spcBef>
                <a:spcPts val="0"/>
              </a:spcBef>
              <a:spcAft>
                <a:spcPts val="0"/>
              </a:spcAft>
              <a:buClr>
                <a:srgbClr val="8D9EBC"/>
              </a:buClr>
              <a:buSzPts val="1200"/>
              <a:buNone/>
              <a:defRPr>
                <a:solidFill>
                  <a:srgbClr val="8D9EBC"/>
                </a:solidFill>
              </a:defRPr>
            </a:lvl3pPr>
            <a:lvl4pPr lvl="3" rtl="0">
              <a:lnSpc>
                <a:spcPct val="100000"/>
              </a:lnSpc>
              <a:spcBef>
                <a:spcPts val="0"/>
              </a:spcBef>
              <a:spcAft>
                <a:spcPts val="0"/>
              </a:spcAft>
              <a:buClr>
                <a:srgbClr val="8D9EBC"/>
              </a:buClr>
              <a:buSzPts val="1000"/>
              <a:buNone/>
              <a:defRPr>
                <a:solidFill>
                  <a:srgbClr val="8D9EBC"/>
                </a:solidFill>
              </a:defRPr>
            </a:lvl4pPr>
            <a:lvl5pPr lvl="4" rtl="0">
              <a:lnSpc>
                <a:spcPct val="100000"/>
              </a:lnSpc>
              <a:spcBef>
                <a:spcPts val="0"/>
              </a:spcBef>
              <a:spcAft>
                <a:spcPts val="0"/>
              </a:spcAft>
              <a:buClr>
                <a:srgbClr val="8D9EBC"/>
              </a:buClr>
              <a:buSzPts val="1000"/>
              <a:buNone/>
              <a:defRPr>
                <a:solidFill>
                  <a:srgbClr val="8D9EBC"/>
                </a:solidFill>
              </a:defRPr>
            </a:lvl5pPr>
            <a:lvl6pPr lvl="5" rtl="0">
              <a:lnSpc>
                <a:spcPct val="100000"/>
              </a:lnSpc>
              <a:spcBef>
                <a:spcPts val="0"/>
              </a:spcBef>
              <a:spcAft>
                <a:spcPts val="0"/>
              </a:spcAft>
              <a:buClr>
                <a:srgbClr val="8D9EBC"/>
              </a:buClr>
              <a:buSzPts val="900"/>
              <a:buNone/>
              <a:defRPr>
                <a:solidFill>
                  <a:srgbClr val="8D9EBC"/>
                </a:solidFill>
              </a:defRPr>
            </a:lvl6pPr>
            <a:lvl7pPr lvl="6" rtl="0">
              <a:lnSpc>
                <a:spcPct val="100000"/>
              </a:lnSpc>
              <a:spcBef>
                <a:spcPts val="0"/>
              </a:spcBef>
              <a:spcAft>
                <a:spcPts val="0"/>
              </a:spcAft>
              <a:buClr>
                <a:srgbClr val="8D9EBC"/>
              </a:buClr>
              <a:buSzPts val="900"/>
              <a:buNone/>
              <a:defRPr>
                <a:solidFill>
                  <a:srgbClr val="8D9EBC"/>
                </a:solidFill>
              </a:defRPr>
            </a:lvl7pPr>
            <a:lvl8pPr lvl="7" rtl="0">
              <a:lnSpc>
                <a:spcPct val="100000"/>
              </a:lnSpc>
              <a:spcBef>
                <a:spcPts val="0"/>
              </a:spcBef>
              <a:spcAft>
                <a:spcPts val="0"/>
              </a:spcAft>
              <a:buClr>
                <a:srgbClr val="8D9EBC"/>
              </a:buClr>
              <a:buSzPts val="800"/>
              <a:buNone/>
              <a:defRPr>
                <a:solidFill>
                  <a:srgbClr val="8D9EBC"/>
                </a:solidFill>
              </a:defRPr>
            </a:lvl8pPr>
            <a:lvl9pPr lvl="8" rtl="0">
              <a:lnSpc>
                <a:spcPct val="100000"/>
              </a:lnSpc>
              <a:spcBef>
                <a:spcPts val="0"/>
              </a:spcBef>
              <a:spcAft>
                <a:spcPts val="0"/>
              </a:spcAft>
              <a:buClr>
                <a:srgbClr val="8D9EBC"/>
              </a:buClr>
              <a:buSzPts val="800"/>
              <a:buNone/>
              <a:defRPr>
                <a:solidFill>
                  <a:srgbClr val="8D9EBC"/>
                </a:solidFill>
              </a:defRPr>
            </a:lvl9pPr>
          </a:lstStyle>
          <a:p/>
        </p:txBody>
      </p:sp>
      <p:sp>
        <p:nvSpPr>
          <p:cNvPr id="502" name="Google Shape;502;p64"/>
          <p:cNvSpPr txBox="1"/>
          <p:nvPr>
            <p:ph idx="3" type="body"/>
          </p:nvPr>
        </p:nvSpPr>
        <p:spPr>
          <a:xfrm>
            <a:off x="4864500" y="1719075"/>
            <a:ext cx="37125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503" name="Google Shape;503;p64"/>
          <p:cNvSpPr txBox="1"/>
          <p:nvPr>
            <p:ph idx="4"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504" name="Google Shape;504;p64"/>
          <p:cNvSpPr/>
          <p:nvPr/>
        </p:nvSpPr>
        <p:spPr>
          <a:xfrm flipH="1" rot="5400000">
            <a:off x="4284013" y="283500"/>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5" name="Google Shape;505;p64"/>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506" name="Google Shape;506;p64"/>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latin typeface="Proxima Nova Semibold"/>
                <a:ea typeface="Proxima Nova Semibold"/>
                <a:cs typeface="Proxima Nova Semibold"/>
                <a:sym typeface="Proxima Nova Semibold"/>
              </a:defRPr>
            </a:lvl1pPr>
            <a:lvl2pPr lvl="1" rtl="0" algn="ctr">
              <a:buNone/>
              <a:defRPr>
                <a:latin typeface="Proxima Nova Semibold"/>
                <a:ea typeface="Proxima Nova Semibold"/>
                <a:cs typeface="Proxima Nova Semibold"/>
                <a:sym typeface="Proxima Nova Semibold"/>
              </a:defRPr>
            </a:lvl2pPr>
            <a:lvl3pPr lvl="2" rtl="0" algn="ctr">
              <a:buNone/>
              <a:defRPr>
                <a:latin typeface="Proxima Nova Semibold"/>
                <a:ea typeface="Proxima Nova Semibold"/>
                <a:cs typeface="Proxima Nova Semibold"/>
                <a:sym typeface="Proxima Nova Semibold"/>
              </a:defRPr>
            </a:lvl3pPr>
            <a:lvl4pPr lvl="3" rtl="0" algn="ctr">
              <a:buNone/>
              <a:defRPr>
                <a:latin typeface="Proxima Nova Semibold"/>
                <a:ea typeface="Proxima Nova Semibold"/>
                <a:cs typeface="Proxima Nova Semibold"/>
                <a:sym typeface="Proxima Nova Semibold"/>
              </a:defRPr>
            </a:lvl4pPr>
            <a:lvl5pPr lvl="4" rtl="0" algn="ctr">
              <a:buNone/>
              <a:defRPr>
                <a:latin typeface="Proxima Nova Semibold"/>
                <a:ea typeface="Proxima Nova Semibold"/>
                <a:cs typeface="Proxima Nova Semibold"/>
                <a:sym typeface="Proxima Nova Semibold"/>
              </a:defRPr>
            </a:lvl5pPr>
            <a:lvl6pPr lvl="5" rtl="0" algn="ctr">
              <a:buNone/>
              <a:defRPr>
                <a:latin typeface="Proxima Nova Semibold"/>
                <a:ea typeface="Proxima Nova Semibold"/>
                <a:cs typeface="Proxima Nova Semibold"/>
                <a:sym typeface="Proxima Nova Semibold"/>
              </a:defRPr>
            </a:lvl6pPr>
            <a:lvl7pPr lvl="6" rtl="0" algn="ctr">
              <a:buNone/>
              <a:defRPr>
                <a:latin typeface="Proxima Nova Semibold"/>
                <a:ea typeface="Proxima Nova Semibold"/>
                <a:cs typeface="Proxima Nova Semibold"/>
                <a:sym typeface="Proxima Nova Semibold"/>
              </a:defRPr>
            </a:lvl7pPr>
            <a:lvl8pPr lvl="7" rtl="0" algn="ctr">
              <a:buNone/>
              <a:defRPr>
                <a:latin typeface="Proxima Nova Semibold"/>
                <a:ea typeface="Proxima Nova Semibold"/>
                <a:cs typeface="Proxima Nova Semibold"/>
                <a:sym typeface="Proxima Nova Semibold"/>
              </a:defRPr>
            </a:lvl8pPr>
            <a:lvl9pPr lvl="8" rtl="0" algn="ctr">
              <a:buNone/>
              <a:defRPr>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507" name="Google Shape;507;p64"/>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_AND_TWO_COLUMNS_2">
    <p:spTree>
      <p:nvGrpSpPr>
        <p:cNvPr id="508" name="Shape 508"/>
        <p:cNvGrpSpPr/>
        <p:nvPr/>
      </p:nvGrpSpPr>
      <p:grpSpPr>
        <a:xfrm>
          <a:off x="0" y="0"/>
          <a:ext cx="0" cy="0"/>
          <a:chOff x="0" y="0"/>
          <a:chExt cx="0" cy="0"/>
        </a:xfrm>
      </p:grpSpPr>
      <p:sp>
        <p:nvSpPr>
          <p:cNvPr id="509" name="Google Shape;509;p65"/>
          <p:cNvSpPr txBox="1"/>
          <p:nvPr>
            <p:ph type="title"/>
          </p:nvPr>
        </p:nvSpPr>
        <p:spPr>
          <a:xfrm>
            <a:off x="571500" y="576075"/>
            <a:ext cx="8005500" cy="5727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10" name="Google Shape;510;p65"/>
          <p:cNvSpPr txBox="1"/>
          <p:nvPr>
            <p:ph idx="1" type="subTitle"/>
          </p:nvPr>
        </p:nvSpPr>
        <p:spPr>
          <a:xfrm>
            <a:off x="571500" y="1143000"/>
            <a:ext cx="8005500" cy="271200"/>
          </a:xfrm>
          <a:prstGeom prst="rect">
            <a:avLst/>
          </a:prstGeom>
        </p:spPr>
        <p:txBody>
          <a:bodyPr anchorCtr="0" anchor="t" bIns="0" lIns="0" spcFirstLastPara="1" rIns="0" wrap="square" tIns="0">
            <a:norm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200"/>
              <a:buNone/>
              <a:defRPr>
                <a:solidFill>
                  <a:srgbClr val="8D9EBC"/>
                </a:solidFill>
              </a:defRPr>
            </a:lvl2pPr>
            <a:lvl3pPr lvl="2" rtl="0">
              <a:lnSpc>
                <a:spcPct val="100000"/>
              </a:lnSpc>
              <a:spcBef>
                <a:spcPts val="0"/>
              </a:spcBef>
              <a:spcAft>
                <a:spcPts val="0"/>
              </a:spcAft>
              <a:buClr>
                <a:srgbClr val="8D9EBC"/>
              </a:buClr>
              <a:buSzPts val="1200"/>
              <a:buNone/>
              <a:defRPr>
                <a:solidFill>
                  <a:srgbClr val="8D9EBC"/>
                </a:solidFill>
              </a:defRPr>
            </a:lvl3pPr>
            <a:lvl4pPr lvl="3" rtl="0">
              <a:lnSpc>
                <a:spcPct val="100000"/>
              </a:lnSpc>
              <a:spcBef>
                <a:spcPts val="0"/>
              </a:spcBef>
              <a:spcAft>
                <a:spcPts val="0"/>
              </a:spcAft>
              <a:buClr>
                <a:srgbClr val="8D9EBC"/>
              </a:buClr>
              <a:buSzPts val="1000"/>
              <a:buNone/>
              <a:defRPr>
                <a:solidFill>
                  <a:srgbClr val="8D9EBC"/>
                </a:solidFill>
              </a:defRPr>
            </a:lvl4pPr>
            <a:lvl5pPr lvl="4" rtl="0">
              <a:lnSpc>
                <a:spcPct val="100000"/>
              </a:lnSpc>
              <a:spcBef>
                <a:spcPts val="0"/>
              </a:spcBef>
              <a:spcAft>
                <a:spcPts val="0"/>
              </a:spcAft>
              <a:buClr>
                <a:srgbClr val="8D9EBC"/>
              </a:buClr>
              <a:buSzPts val="1000"/>
              <a:buNone/>
              <a:defRPr>
                <a:solidFill>
                  <a:srgbClr val="8D9EBC"/>
                </a:solidFill>
              </a:defRPr>
            </a:lvl5pPr>
            <a:lvl6pPr lvl="5" rtl="0">
              <a:lnSpc>
                <a:spcPct val="100000"/>
              </a:lnSpc>
              <a:spcBef>
                <a:spcPts val="0"/>
              </a:spcBef>
              <a:spcAft>
                <a:spcPts val="0"/>
              </a:spcAft>
              <a:buClr>
                <a:srgbClr val="8D9EBC"/>
              </a:buClr>
              <a:buSzPts val="900"/>
              <a:buNone/>
              <a:defRPr>
                <a:solidFill>
                  <a:srgbClr val="8D9EBC"/>
                </a:solidFill>
              </a:defRPr>
            </a:lvl6pPr>
            <a:lvl7pPr lvl="6" rtl="0">
              <a:lnSpc>
                <a:spcPct val="100000"/>
              </a:lnSpc>
              <a:spcBef>
                <a:spcPts val="0"/>
              </a:spcBef>
              <a:spcAft>
                <a:spcPts val="0"/>
              </a:spcAft>
              <a:buClr>
                <a:srgbClr val="8D9EBC"/>
              </a:buClr>
              <a:buSzPts val="900"/>
              <a:buNone/>
              <a:defRPr>
                <a:solidFill>
                  <a:srgbClr val="8D9EBC"/>
                </a:solidFill>
              </a:defRPr>
            </a:lvl7pPr>
            <a:lvl8pPr lvl="7" rtl="0">
              <a:lnSpc>
                <a:spcPct val="100000"/>
              </a:lnSpc>
              <a:spcBef>
                <a:spcPts val="0"/>
              </a:spcBef>
              <a:spcAft>
                <a:spcPts val="0"/>
              </a:spcAft>
              <a:buClr>
                <a:srgbClr val="8D9EBC"/>
              </a:buClr>
              <a:buSzPts val="800"/>
              <a:buNone/>
              <a:defRPr>
                <a:solidFill>
                  <a:srgbClr val="8D9EBC"/>
                </a:solidFill>
              </a:defRPr>
            </a:lvl8pPr>
            <a:lvl9pPr lvl="8" rtl="0">
              <a:lnSpc>
                <a:spcPct val="100000"/>
              </a:lnSpc>
              <a:spcBef>
                <a:spcPts val="0"/>
              </a:spcBef>
              <a:spcAft>
                <a:spcPts val="0"/>
              </a:spcAft>
              <a:buClr>
                <a:srgbClr val="8D9EBC"/>
              </a:buClr>
              <a:buSzPts val="800"/>
              <a:buNone/>
              <a:defRPr>
                <a:solidFill>
                  <a:srgbClr val="8D9EBC"/>
                </a:solidFill>
              </a:defRPr>
            </a:lvl9pPr>
          </a:lstStyle>
          <a:p/>
        </p:txBody>
      </p:sp>
      <p:sp>
        <p:nvSpPr>
          <p:cNvPr id="511" name="Google Shape;511;p65"/>
          <p:cNvSpPr txBox="1"/>
          <p:nvPr>
            <p:ph idx="2" type="body"/>
          </p:nvPr>
        </p:nvSpPr>
        <p:spPr>
          <a:xfrm>
            <a:off x="571500" y="1719075"/>
            <a:ext cx="22905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512" name="Google Shape;512;p65"/>
          <p:cNvSpPr txBox="1"/>
          <p:nvPr>
            <p:ph idx="3" type="body"/>
          </p:nvPr>
        </p:nvSpPr>
        <p:spPr>
          <a:xfrm>
            <a:off x="6286500" y="1719075"/>
            <a:ext cx="22905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513" name="Google Shape;513;p65"/>
          <p:cNvSpPr txBox="1"/>
          <p:nvPr>
            <p:ph idx="4" type="body"/>
          </p:nvPr>
        </p:nvSpPr>
        <p:spPr>
          <a:xfrm>
            <a:off x="3429000" y="1719075"/>
            <a:ext cx="22860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514" name="Google Shape;514;p65"/>
          <p:cNvSpPr txBox="1"/>
          <p:nvPr>
            <p:ph idx="5"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515" name="Google Shape;515;p65"/>
          <p:cNvSpPr/>
          <p:nvPr/>
        </p:nvSpPr>
        <p:spPr>
          <a:xfrm flipH="1" rot="5400000">
            <a:off x="4284013" y="283500"/>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6" name="Google Shape;516;p65"/>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517" name="Google Shape;517;p65"/>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latin typeface="Proxima Nova Semibold"/>
                <a:ea typeface="Proxima Nova Semibold"/>
                <a:cs typeface="Proxima Nova Semibold"/>
                <a:sym typeface="Proxima Nova Semibold"/>
              </a:defRPr>
            </a:lvl1pPr>
            <a:lvl2pPr lvl="1" rtl="0" algn="ctr">
              <a:buNone/>
              <a:defRPr>
                <a:latin typeface="Proxima Nova Semibold"/>
                <a:ea typeface="Proxima Nova Semibold"/>
                <a:cs typeface="Proxima Nova Semibold"/>
                <a:sym typeface="Proxima Nova Semibold"/>
              </a:defRPr>
            </a:lvl2pPr>
            <a:lvl3pPr lvl="2" rtl="0" algn="ctr">
              <a:buNone/>
              <a:defRPr>
                <a:latin typeface="Proxima Nova Semibold"/>
                <a:ea typeface="Proxima Nova Semibold"/>
                <a:cs typeface="Proxima Nova Semibold"/>
                <a:sym typeface="Proxima Nova Semibold"/>
              </a:defRPr>
            </a:lvl3pPr>
            <a:lvl4pPr lvl="3" rtl="0" algn="ctr">
              <a:buNone/>
              <a:defRPr>
                <a:latin typeface="Proxima Nova Semibold"/>
                <a:ea typeface="Proxima Nova Semibold"/>
                <a:cs typeface="Proxima Nova Semibold"/>
                <a:sym typeface="Proxima Nova Semibold"/>
              </a:defRPr>
            </a:lvl4pPr>
            <a:lvl5pPr lvl="4" rtl="0" algn="ctr">
              <a:buNone/>
              <a:defRPr>
                <a:latin typeface="Proxima Nova Semibold"/>
                <a:ea typeface="Proxima Nova Semibold"/>
                <a:cs typeface="Proxima Nova Semibold"/>
                <a:sym typeface="Proxima Nova Semibold"/>
              </a:defRPr>
            </a:lvl5pPr>
            <a:lvl6pPr lvl="5" rtl="0" algn="ctr">
              <a:buNone/>
              <a:defRPr>
                <a:latin typeface="Proxima Nova Semibold"/>
                <a:ea typeface="Proxima Nova Semibold"/>
                <a:cs typeface="Proxima Nova Semibold"/>
                <a:sym typeface="Proxima Nova Semibold"/>
              </a:defRPr>
            </a:lvl6pPr>
            <a:lvl7pPr lvl="6" rtl="0" algn="ctr">
              <a:buNone/>
              <a:defRPr>
                <a:latin typeface="Proxima Nova Semibold"/>
                <a:ea typeface="Proxima Nova Semibold"/>
                <a:cs typeface="Proxima Nova Semibold"/>
                <a:sym typeface="Proxima Nova Semibold"/>
              </a:defRPr>
            </a:lvl7pPr>
            <a:lvl8pPr lvl="7" rtl="0" algn="ctr">
              <a:buNone/>
              <a:defRPr>
                <a:latin typeface="Proxima Nova Semibold"/>
                <a:ea typeface="Proxima Nova Semibold"/>
                <a:cs typeface="Proxima Nova Semibold"/>
                <a:sym typeface="Proxima Nova Semibold"/>
              </a:defRPr>
            </a:lvl8pPr>
            <a:lvl9pPr lvl="8" rtl="0" algn="ctr">
              <a:buNone/>
              <a:defRPr>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518" name="Google Shape;518;p65"/>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TITLE_AND_TWO_COLUMNS_1">
    <p:spTree>
      <p:nvGrpSpPr>
        <p:cNvPr id="519" name="Shape 519"/>
        <p:cNvGrpSpPr/>
        <p:nvPr/>
      </p:nvGrpSpPr>
      <p:grpSpPr>
        <a:xfrm>
          <a:off x="0" y="0"/>
          <a:ext cx="0" cy="0"/>
          <a:chOff x="0" y="0"/>
          <a:chExt cx="0" cy="0"/>
        </a:xfrm>
      </p:grpSpPr>
      <p:sp>
        <p:nvSpPr>
          <p:cNvPr id="520" name="Google Shape;520;p66"/>
          <p:cNvSpPr txBox="1"/>
          <p:nvPr>
            <p:ph type="title"/>
          </p:nvPr>
        </p:nvSpPr>
        <p:spPr>
          <a:xfrm>
            <a:off x="571500" y="576075"/>
            <a:ext cx="8005500" cy="5727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1" name="Google Shape;521;p66"/>
          <p:cNvSpPr txBox="1"/>
          <p:nvPr>
            <p:ph idx="1" type="subTitle"/>
          </p:nvPr>
        </p:nvSpPr>
        <p:spPr>
          <a:xfrm>
            <a:off x="571500" y="1143000"/>
            <a:ext cx="8005500" cy="271200"/>
          </a:xfrm>
          <a:prstGeom prst="rect">
            <a:avLst/>
          </a:prstGeom>
        </p:spPr>
        <p:txBody>
          <a:bodyPr anchorCtr="0" anchor="t" bIns="0" lIns="0" spcFirstLastPara="1" rIns="0" wrap="square" tIns="0">
            <a:norm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200"/>
              <a:buNone/>
              <a:defRPr>
                <a:solidFill>
                  <a:srgbClr val="8D9EBC"/>
                </a:solidFill>
              </a:defRPr>
            </a:lvl2pPr>
            <a:lvl3pPr lvl="2" rtl="0">
              <a:lnSpc>
                <a:spcPct val="100000"/>
              </a:lnSpc>
              <a:spcBef>
                <a:spcPts val="0"/>
              </a:spcBef>
              <a:spcAft>
                <a:spcPts val="0"/>
              </a:spcAft>
              <a:buClr>
                <a:srgbClr val="8D9EBC"/>
              </a:buClr>
              <a:buSzPts val="1200"/>
              <a:buNone/>
              <a:defRPr>
                <a:solidFill>
                  <a:srgbClr val="8D9EBC"/>
                </a:solidFill>
              </a:defRPr>
            </a:lvl3pPr>
            <a:lvl4pPr lvl="3" rtl="0">
              <a:lnSpc>
                <a:spcPct val="100000"/>
              </a:lnSpc>
              <a:spcBef>
                <a:spcPts val="0"/>
              </a:spcBef>
              <a:spcAft>
                <a:spcPts val="0"/>
              </a:spcAft>
              <a:buClr>
                <a:srgbClr val="8D9EBC"/>
              </a:buClr>
              <a:buSzPts val="1000"/>
              <a:buNone/>
              <a:defRPr>
                <a:solidFill>
                  <a:srgbClr val="8D9EBC"/>
                </a:solidFill>
              </a:defRPr>
            </a:lvl4pPr>
            <a:lvl5pPr lvl="4" rtl="0">
              <a:lnSpc>
                <a:spcPct val="100000"/>
              </a:lnSpc>
              <a:spcBef>
                <a:spcPts val="0"/>
              </a:spcBef>
              <a:spcAft>
                <a:spcPts val="0"/>
              </a:spcAft>
              <a:buClr>
                <a:srgbClr val="8D9EBC"/>
              </a:buClr>
              <a:buSzPts val="1000"/>
              <a:buNone/>
              <a:defRPr>
                <a:solidFill>
                  <a:srgbClr val="8D9EBC"/>
                </a:solidFill>
              </a:defRPr>
            </a:lvl5pPr>
            <a:lvl6pPr lvl="5" rtl="0">
              <a:lnSpc>
                <a:spcPct val="100000"/>
              </a:lnSpc>
              <a:spcBef>
                <a:spcPts val="0"/>
              </a:spcBef>
              <a:spcAft>
                <a:spcPts val="0"/>
              </a:spcAft>
              <a:buClr>
                <a:srgbClr val="8D9EBC"/>
              </a:buClr>
              <a:buSzPts val="900"/>
              <a:buNone/>
              <a:defRPr>
                <a:solidFill>
                  <a:srgbClr val="8D9EBC"/>
                </a:solidFill>
              </a:defRPr>
            </a:lvl6pPr>
            <a:lvl7pPr lvl="6" rtl="0">
              <a:lnSpc>
                <a:spcPct val="100000"/>
              </a:lnSpc>
              <a:spcBef>
                <a:spcPts val="0"/>
              </a:spcBef>
              <a:spcAft>
                <a:spcPts val="0"/>
              </a:spcAft>
              <a:buClr>
                <a:srgbClr val="8D9EBC"/>
              </a:buClr>
              <a:buSzPts val="900"/>
              <a:buNone/>
              <a:defRPr>
                <a:solidFill>
                  <a:srgbClr val="8D9EBC"/>
                </a:solidFill>
              </a:defRPr>
            </a:lvl7pPr>
            <a:lvl8pPr lvl="7" rtl="0">
              <a:lnSpc>
                <a:spcPct val="100000"/>
              </a:lnSpc>
              <a:spcBef>
                <a:spcPts val="0"/>
              </a:spcBef>
              <a:spcAft>
                <a:spcPts val="0"/>
              </a:spcAft>
              <a:buClr>
                <a:srgbClr val="8D9EBC"/>
              </a:buClr>
              <a:buSzPts val="800"/>
              <a:buNone/>
              <a:defRPr>
                <a:solidFill>
                  <a:srgbClr val="8D9EBC"/>
                </a:solidFill>
              </a:defRPr>
            </a:lvl8pPr>
            <a:lvl9pPr lvl="8" rtl="0">
              <a:lnSpc>
                <a:spcPct val="100000"/>
              </a:lnSpc>
              <a:spcBef>
                <a:spcPts val="0"/>
              </a:spcBef>
              <a:spcAft>
                <a:spcPts val="0"/>
              </a:spcAft>
              <a:buClr>
                <a:srgbClr val="8D9EBC"/>
              </a:buClr>
              <a:buSzPts val="800"/>
              <a:buNone/>
              <a:defRPr>
                <a:solidFill>
                  <a:srgbClr val="8D9EBC"/>
                </a:solidFill>
              </a:defRPr>
            </a:lvl9pPr>
          </a:lstStyle>
          <a:p/>
        </p:txBody>
      </p:sp>
      <p:sp>
        <p:nvSpPr>
          <p:cNvPr id="522" name="Google Shape;522;p66"/>
          <p:cNvSpPr txBox="1"/>
          <p:nvPr>
            <p:ph idx="2" type="body"/>
          </p:nvPr>
        </p:nvSpPr>
        <p:spPr>
          <a:xfrm>
            <a:off x="571500" y="1719075"/>
            <a:ext cx="17145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523" name="Google Shape;523;p66"/>
          <p:cNvSpPr txBox="1"/>
          <p:nvPr>
            <p:ph idx="3" type="body"/>
          </p:nvPr>
        </p:nvSpPr>
        <p:spPr>
          <a:xfrm>
            <a:off x="4761000" y="1719075"/>
            <a:ext cx="17190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524" name="Google Shape;524;p66"/>
          <p:cNvSpPr txBox="1"/>
          <p:nvPr>
            <p:ph idx="4" type="body"/>
          </p:nvPr>
        </p:nvSpPr>
        <p:spPr>
          <a:xfrm>
            <a:off x="2664000" y="1719075"/>
            <a:ext cx="17190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525" name="Google Shape;525;p66"/>
          <p:cNvSpPr txBox="1"/>
          <p:nvPr>
            <p:ph idx="5"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526" name="Google Shape;526;p66"/>
          <p:cNvSpPr/>
          <p:nvPr/>
        </p:nvSpPr>
        <p:spPr>
          <a:xfrm flipH="1" rot="5400000">
            <a:off x="4284013" y="283500"/>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7" name="Google Shape;527;p66"/>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528" name="Google Shape;528;p66"/>
          <p:cNvSpPr txBox="1"/>
          <p:nvPr>
            <p:ph idx="6" type="body"/>
          </p:nvPr>
        </p:nvSpPr>
        <p:spPr>
          <a:xfrm>
            <a:off x="6858000" y="1719075"/>
            <a:ext cx="1719000" cy="257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529" name="Google Shape;529;p66"/>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latin typeface="Proxima Nova Semibold"/>
                <a:ea typeface="Proxima Nova Semibold"/>
                <a:cs typeface="Proxima Nova Semibold"/>
                <a:sym typeface="Proxima Nova Semibold"/>
              </a:defRPr>
            </a:lvl1pPr>
            <a:lvl2pPr lvl="1" rtl="0" algn="ctr">
              <a:buNone/>
              <a:defRPr>
                <a:latin typeface="Proxima Nova Semibold"/>
                <a:ea typeface="Proxima Nova Semibold"/>
                <a:cs typeface="Proxima Nova Semibold"/>
                <a:sym typeface="Proxima Nova Semibold"/>
              </a:defRPr>
            </a:lvl2pPr>
            <a:lvl3pPr lvl="2" rtl="0" algn="ctr">
              <a:buNone/>
              <a:defRPr>
                <a:latin typeface="Proxima Nova Semibold"/>
                <a:ea typeface="Proxima Nova Semibold"/>
                <a:cs typeface="Proxima Nova Semibold"/>
                <a:sym typeface="Proxima Nova Semibold"/>
              </a:defRPr>
            </a:lvl3pPr>
            <a:lvl4pPr lvl="3" rtl="0" algn="ctr">
              <a:buNone/>
              <a:defRPr>
                <a:latin typeface="Proxima Nova Semibold"/>
                <a:ea typeface="Proxima Nova Semibold"/>
                <a:cs typeface="Proxima Nova Semibold"/>
                <a:sym typeface="Proxima Nova Semibold"/>
              </a:defRPr>
            </a:lvl4pPr>
            <a:lvl5pPr lvl="4" rtl="0" algn="ctr">
              <a:buNone/>
              <a:defRPr>
                <a:latin typeface="Proxima Nova Semibold"/>
                <a:ea typeface="Proxima Nova Semibold"/>
                <a:cs typeface="Proxima Nova Semibold"/>
                <a:sym typeface="Proxima Nova Semibold"/>
              </a:defRPr>
            </a:lvl5pPr>
            <a:lvl6pPr lvl="5" rtl="0" algn="ctr">
              <a:buNone/>
              <a:defRPr>
                <a:latin typeface="Proxima Nova Semibold"/>
                <a:ea typeface="Proxima Nova Semibold"/>
                <a:cs typeface="Proxima Nova Semibold"/>
                <a:sym typeface="Proxima Nova Semibold"/>
              </a:defRPr>
            </a:lvl6pPr>
            <a:lvl7pPr lvl="6" rtl="0" algn="ctr">
              <a:buNone/>
              <a:defRPr>
                <a:latin typeface="Proxima Nova Semibold"/>
                <a:ea typeface="Proxima Nova Semibold"/>
                <a:cs typeface="Proxima Nova Semibold"/>
                <a:sym typeface="Proxima Nova Semibold"/>
              </a:defRPr>
            </a:lvl7pPr>
            <a:lvl8pPr lvl="7" rtl="0" algn="ctr">
              <a:buNone/>
              <a:defRPr>
                <a:latin typeface="Proxima Nova Semibold"/>
                <a:ea typeface="Proxima Nova Semibold"/>
                <a:cs typeface="Proxima Nova Semibold"/>
                <a:sym typeface="Proxima Nova Semibold"/>
              </a:defRPr>
            </a:lvl8pPr>
            <a:lvl9pPr lvl="8" rtl="0" algn="ctr">
              <a:buNone/>
              <a:defRPr>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530" name="Google Shape;530;p66"/>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oter" type="titleOnly">
  <p:cSld name="TITLE_ONLY">
    <p:spTree>
      <p:nvGrpSpPr>
        <p:cNvPr id="531" name="Shape 531"/>
        <p:cNvGrpSpPr/>
        <p:nvPr/>
      </p:nvGrpSpPr>
      <p:grpSpPr>
        <a:xfrm>
          <a:off x="0" y="0"/>
          <a:ext cx="0" cy="0"/>
          <a:chOff x="0" y="0"/>
          <a:chExt cx="0" cy="0"/>
        </a:xfrm>
      </p:grpSpPr>
      <p:sp>
        <p:nvSpPr>
          <p:cNvPr id="532" name="Google Shape;532;p67"/>
          <p:cNvSpPr txBox="1"/>
          <p:nvPr>
            <p:ph type="title"/>
          </p:nvPr>
        </p:nvSpPr>
        <p:spPr>
          <a:xfrm>
            <a:off x="571500" y="576075"/>
            <a:ext cx="8005500" cy="5727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3" name="Google Shape;533;p67"/>
          <p:cNvSpPr txBox="1"/>
          <p:nvPr>
            <p:ph idx="1"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534" name="Google Shape;534;p67"/>
          <p:cNvSpPr/>
          <p:nvPr/>
        </p:nvSpPr>
        <p:spPr>
          <a:xfrm flipH="1" rot="5400000">
            <a:off x="4284013" y="283500"/>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5" name="Google Shape;535;p67"/>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536" name="Google Shape;536;p67"/>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latin typeface="Proxima Nova Semibold"/>
                <a:ea typeface="Proxima Nova Semibold"/>
                <a:cs typeface="Proxima Nova Semibold"/>
                <a:sym typeface="Proxima Nova Semibold"/>
              </a:defRPr>
            </a:lvl1pPr>
            <a:lvl2pPr lvl="1" rtl="0" algn="ctr">
              <a:buNone/>
              <a:defRPr>
                <a:latin typeface="Proxima Nova Semibold"/>
                <a:ea typeface="Proxima Nova Semibold"/>
                <a:cs typeface="Proxima Nova Semibold"/>
                <a:sym typeface="Proxima Nova Semibold"/>
              </a:defRPr>
            </a:lvl2pPr>
            <a:lvl3pPr lvl="2" rtl="0" algn="ctr">
              <a:buNone/>
              <a:defRPr>
                <a:latin typeface="Proxima Nova Semibold"/>
                <a:ea typeface="Proxima Nova Semibold"/>
                <a:cs typeface="Proxima Nova Semibold"/>
                <a:sym typeface="Proxima Nova Semibold"/>
              </a:defRPr>
            </a:lvl3pPr>
            <a:lvl4pPr lvl="3" rtl="0" algn="ctr">
              <a:buNone/>
              <a:defRPr>
                <a:latin typeface="Proxima Nova Semibold"/>
                <a:ea typeface="Proxima Nova Semibold"/>
                <a:cs typeface="Proxima Nova Semibold"/>
                <a:sym typeface="Proxima Nova Semibold"/>
              </a:defRPr>
            </a:lvl4pPr>
            <a:lvl5pPr lvl="4" rtl="0" algn="ctr">
              <a:buNone/>
              <a:defRPr>
                <a:latin typeface="Proxima Nova Semibold"/>
                <a:ea typeface="Proxima Nova Semibold"/>
                <a:cs typeface="Proxima Nova Semibold"/>
                <a:sym typeface="Proxima Nova Semibold"/>
              </a:defRPr>
            </a:lvl5pPr>
            <a:lvl6pPr lvl="5" rtl="0" algn="ctr">
              <a:buNone/>
              <a:defRPr>
                <a:latin typeface="Proxima Nova Semibold"/>
                <a:ea typeface="Proxima Nova Semibold"/>
                <a:cs typeface="Proxima Nova Semibold"/>
                <a:sym typeface="Proxima Nova Semibold"/>
              </a:defRPr>
            </a:lvl6pPr>
            <a:lvl7pPr lvl="6" rtl="0" algn="ctr">
              <a:buNone/>
              <a:defRPr>
                <a:latin typeface="Proxima Nova Semibold"/>
                <a:ea typeface="Proxima Nova Semibold"/>
                <a:cs typeface="Proxima Nova Semibold"/>
                <a:sym typeface="Proxima Nova Semibold"/>
              </a:defRPr>
            </a:lvl7pPr>
            <a:lvl8pPr lvl="7" rtl="0" algn="ctr">
              <a:buNone/>
              <a:defRPr>
                <a:latin typeface="Proxima Nova Semibold"/>
                <a:ea typeface="Proxima Nova Semibold"/>
                <a:cs typeface="Proxima Nova Semibold"/>
                <a:sym typeface="Proxima Nova Semibold"/>
              </a:defRPr>
            </a:lvl8pPr>
            <a:lvl9pPr lvl="8" rtl="0" algn="ctr">
              <a:buNone/>
              <a:defRPr>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537" name="Google Shape;537;p67"/>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
        <p:nvSpPr>
          <p:cNvPr id="538" name="Google Shape;538;p67"/>
          <p:cNvSpPr txBox="1"/>
          <p:nvPr>
            <p:ph idx="2" type="subTitle"/>
          </p:nvPr>
        </p:nvSpPr>
        <p:spPr>
          <a:xfrm>
            <a:off x="571500" y="1143000"/>
            <a:ext cx="8005500" cy="271200"/>
          </a:xfrm>
          <a:prstGeom prst="rect">
            <a:avLst/>
          </a:prstGeom>
        </p:spPr>
        <p:txBody>
          <a:bodyPr anchorCtr="0" anchor="t" bIns="0" lIns="0" spcFirstLastPara="1" rIns="0" wrap="square" tIns="0">
            <a:norm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200"/>
              <a:buNone/>
              <a:defRPr>
                <a:solidFill>
                  <a:srgbClr val="8D9EBC"/>
                </a:solidFill>
              </a:defRPr>
            </a:lvl2pPr>
            <a:lvl3pPr lvl="2" rtl="0">
              <a:lnSpc>
                <a:spcPct val="100000"/>
              </a:lnSpc>
              <a:spcBef>
                <a:spcPts val="0"/>
              </a:spcBef>
              <a:spcAft>
                <a:spcPts val="0"/>
              </a:spcAft>
              <a:buClr>
                <a:srgbClr val="8D9EBC"/>
              </a:buClr>
              <a:buSzPts val="1200"/>
              <a:buNone/>
              <a:defRPr>
                <a:solidFill>
                  <a:srgbClr val="8D9EBC"/>
                </a:solidFill>
              </a:defRPr>
            </a:lvl3pPr>
            <a:lvl4pPr lvl="3" rtl="0">
              <a:lnSpc>
                <a:spcPct val="100000"/>
              </a:lnSpc>
              <a:spcBef>
                <a:spcPts val="0"/>
              </a:spcBef>
              <a:spcAft>
                <a:spcPts val="0"/>
              </a:spcAft>
              <a:buClr>
                <a:srgbClr val="8D9EBC"/>
              </a:buClr>
              <a:buSzPts val="1000"/>
              <a:buNone/>
              <a:defRPr>
                <a:solidFill>
                  <a:srgbClr val="8D9EBC"/>
                </a:solidFill>
              </a:defRPr>
            </a:lvl4pPr>
            <a:lvl5pPr lvl="4" rtl="0">
              <a:lnSpc>
                <a:spcPct val="100000"/>
              </a:lnSpc>
              <a:spcBef>
                <a:spcPts val="0"/>
              </a:spcBef>
              <a:spcAft>
                <a:spcPts val="0"/>
              </a:spcAft>
              <a:buClr>
                <a:srgbClr val="8D9EBC"/>
              </a:buClr>
              <a:buSzPts val="1000"/>
              <a:buNone/>
              <a:defRPr>
                <a:solidFill>
                  <a:srgbClr val="8D9EBC"/>
                </a:solidFill>
              </a:defRPr>
            </a:lvl5pPr>
            <a:lvl6pPr lvl="5" rtl="0">
              <a:lnSpc>
                <a:spcPct val="100000"/>
              </a:lnSpc>
              <a:spcBef>
                <a:spcPts val="0"/>
              </a:spcBef>
              <a:spcAft>
                <a:spcPts val="0"/>
              </a:spcAft>
              <a:buClr>
                <a:srgbClr val="8D9EBC"/>
              </a:buClr>
              <a:buSzPts val="900"/>
              <a:buNone/>
              <a:defRPr>
                <a:solidFill>
                  <a:srgbClr val="8D9EBC"/>
                </a:solidFill>
              </a:defRPr>
            </a:lvl6pPr>
            <a:lvl7pPr lvl="6" rtl="0">
              <a:lnSpc>
                <a:spcPct val="100000"/>
              </a:lnSpc>
              <a:spcBef>
                <a:spcPts val="0"/>
              </a:spcBef>
              <a:spcAft>
                <a:spcPts val="0"/>
              </a:spcAft>
              <a:buClr>
                <a:srgbClr val="8D9EBC"/>
              </a:buClr>
              <a:buSzPts val="900"/>
              <a:buNone/>
              <a:defRPr>
                <a:solidFill>
                  <a:srgbClr val="8D9EBC"/>
                </a:solidFill>
              </a:defRPr>
            </a:lvl7pPr>
            <a:lvl8pPr lvl="7" rtl="0">
              <a:lnSpc>
                <a:spcPct val="100000"/>
              </a:lnSpc>
              <a:spcBef>
                <a:spcPts val="0"/>
              </a:spcBef>
              <a:spcAft>
                <a:spcPts val="0"/>
              </a:spcAft>
              <a:buClr>
                <a:srgbClr val="8D9EBC"/>
              </a:buClr>
              <a:buSzPts val="800"/>
              <a:buNone/>
              <a:defRPr>
                <a:solidFill>
                  <a:srgbClr val="8D9EBC"/>
                </a:solidFill>
              </a:defRPr>
            </a:lvl8pPr>
            <a:lvl9pPr lvl="8" rtl="0">
              <a:lnSpc>
                <a:spcPct val="100000"/>
              </a:lnSpc>
              <a:spcBef>
                <a:spcPts val="0"/>
              </a:spcBef>
              <a:spcAft>
                <a:spcPts val="0"/>
              </a:spcAft>
              <a:buClr>
                <a:srgbClr val="8D9EBC"/>
              </a:buClr>
              <a:buSzPts val="800"/>
              <a:buNone/>
              <a:defRPr>
                <a:solidFill>
                  <a:srgbClr val="8D9EBC"/>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539" name="Shape 539"/>
        <p:cNvGrpSpPr/>
        <p:nvPr/>
      </p:nvGrpSpPr>
      <p:grpSpPr>
        <a:xfrm>
          <a:off x="0" y="0"/>
          <a:ext cx="0" cy="0"/>
          <a:chOff x="0" y="0"/>
          <a:chExt cx="0" cy="0"/>
        </a:xfrm>
      </p:grpSpPr>
      <p:sp>
        <p:nvSpPr>
          <p:cNvPr id="540" name="Google Shape;540;p68"/>
          <p:cNvSpPr txBox="1"/>
          <p:nvPr>
            <p:ph type="title"/>
          </p:nvPr>
        </p:nvSpPr>
        <p:spPr>
          <a:xfrm>
            <a:off x="571500" y="576075"/>
            <a:ext cx="8005500" cy="5727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1" name="Google Shape;541;p68"/>
          <p:cNvSpPr txBox="1"/>
          <p:nvPr>
            <p:ph idx="1"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542" name="Google Shape;542;p68"/>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543" name="Google Shape;543;p68"/>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544" name="Google Shape;544;p68"/>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
        <p:nvSpPr>
          <p:cNvPr id="545" name="Google Shape;545;p68"/>
          <p:cNvSpPr txBox="1"/>
          <p:nvPr>
            <p:ph idx="2" type="subTitle"/>
          </p:nvPr>
        </p:nvSpPr>
        <p:spPr>
          <a:xfrm>
            <a:off x="571500" y="1143000"/>
            <a:ext cx="8005500" cy="271200"/>
          </a:xfrm>
          <a:prstGeom prst="rect">
            <a:avLst/>
          </a:prstGeom>
        </p:spPr>
        <p:txBody>
          <a:bodyPr anchorCtr="0" anchor="t" bIns="0" lIns="0" spcFirstLastPara="1" rIns="0" wrap="square" tIns="0">
            <a:norm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200"/>
              <a:buNone/>
              <a:defRPr>
                <a:solidFill>
                  <a:srgbClr val="8D9EBC"/>
                </a:solidFill>
              </a:defRPr>
            </a:lvl2pPr>
            <a:lvl3pPr lvl="2" rtl="0">
              <a:lnSpc>
                <a:spcPct val="100000"/>
              </a:lnSpc>
              <a:spcBef>
                <a:spcPts val="0"/>
              </a:spcBef>
              <a:spcAft>
                <a:spcPts val="0"/>
              </a:spcAft>
              <a:buClr>
                <a:srgbClr val="8D9EBC"/>
              </a:buClr>
              <a:buSzPts val="1200"/>
              <a:buNone/>
              <a:defRPr>
                <a:solidFill>
                  <a:srgbClr val="8D9EBC"/>
                </a:solidFill>
              </a:defRPr>
            </a:lvl3pPr>
            <a:lvl4pPr lvl="3" rtl="0">
              <a:lnSpc>
                <a:spcPct val="100000"/>
              </a:lnSpc>
              <a:spcBef>
                <a:spcPts val="0"/>
              </a:spcBef>
              <a:spcAft>
                <a:spcPts val="0"/>
              </a:spcAft>
              <a:buClr>
                <a:srgbClr val="8D9EBC"/>
              </a:buClr>
              <a:buSzPts val="1000"/>
              <a:buNone/>
              <a:defRPr>
                <a:solidFill>
                  <a:srgbClr val="8D9EBC"/>
                </a:solidFill>
              </a:defRPr>
            </a:lvl4pPr>
            <a:lvl5pPr lvl="4" rtl="0">
              <a:lnSpc>
                <a:spcPct val="100000"/>
              </a:lnSpc>
              <a:spcBef>
                <a:spcPts val="0"/>
              </a:spcBef>
              <a:spcAft>
                <a:spcPts val="0"/>
              </a:spcAft>
              <a:buClr>
                <a:srgbClr val="8D9EBC"/>
              </a:buClr>
              <a:buSzPts val="1000"/>
              <a:buNone/>
              <a:defRPr>
                <a:solidFill>
                  <a:srgbClr val="8D9EBC"/>
                </a:solidFill>
              </a:defRPr>
            </a:lvl5pPr>
            <a:lvl6pPr lvl="5" rtl="0">
              <a:lnSpc>
                <a:spcPct val="100000"/>
              </a:lnSpc>
              <a:spcBef>
                <a:spcPts val="0"/>
              </a:spcBef>
              <a:spcAft>
                <a:spcPts val="0"/>
              </a:spcAft>
              <a:buClr>
                <a:srgbClr val="8D9EBC"/>
              </a:buClr>
              <a:buSzPts val="900"/>
              <a:buNone/>
              <a:defRPr>
                <a:solidFill>
                  <a:srgbClr val="8D9EBC"/>
                </a:solidFill>
              </a:defRPr>
            </a:lvl6pPr>
            <a:lvl7pPr lvl="6" rtl="0">
              <a:lnSpc>
                <a:spcPct val="100000"/>
              </a:lnSpc>
              <a:spcBef>
                <a:spcPts val="0"/>
              </a:spcBef>
              <a:spcAft>
                <a:spcPts val="0"/>
              </a:spcAft>
              <a:buClr>
                <a:srgbClr val="8D9EBC"/>
              </a:buClr>
              <a:buSzPts val="900"/>
              <a:buNone/>
              <a:defRPr>
                <a:solidFill>
                  <a:srgbClr val="8D9EBC"/>
                </a:solidFill>
              </a:defRPr>
            </a:lvl7pPr>
            <a:lvl8pPr lvl="7" rtl="0">
              <a:lnSpc>
                <a:spcPct val="100000"/>
              </a:lnSpc>
              <a:spcBef>
                <a:spcPts val="0"/>
              </a:spcBef>
              <a:spcAft>
                <a:spcPts val="0"/>
              </a:spcAft>
              <a:buClr>
                <a:srgbClr val="8D9EBC"/>
              </a:buClr>
              <a:buSzPts val="800"/>
              <a:buNone/>
              <a:defRPr>
                <a:solidFill>
                  <a:srgbClr val="8D9EBC"/>
                </a:solidFill>
              </a:defRPr>
            </a:lvl8pPr>
            <a:lvl9pPr lvl="8" rtl="0">
              <a:lnSpc>
                <a:spcPct val="100000"/>
              </a:lnSpc>
              <a:spcBef>
                <a:spcPts val="0"/>
              </a:spcBef>
              <a:spcAft>
                <a:spcPts val="0"/>
              </a:spcAft>
              <a:buClr>
                <a:srgbClr val="8D9EBC"/>
              </a:buClr>
              <a:buSzPts val="800"/>
              <a:buNone/>
              <a:defRPr>
                <a:solidFill>
                  <a:srgbClr val="8D9EBC"/>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Split">
  <p:cSld name="ONE_COLUMN_TEXT">
    <p:spTree>
      <p:nvGrpSpPr>
        <p:cNvPr id="546" name="Shape 546"/>
        <p:cNvGrpSpPr/>
        <p:nvPr/>
      </p:nvGrpSpPr>
      <p:grpSpPr>
        <a:xfrm>
          <a:off x="0" y="0"/>
          <a:ext cx="0" cy="0"/>
          <a:chOff x="0" y="0"/>
          <a:chExt cx="0" cy="0"/>
        </a:xfrm>
      </p:grpSpPr>
      <p:sp>
        <p:nvSpPr>
          <p:cNvPr id="547" name="Google Shape;547;p69"/>
          <p:cNvSpPr txBox="1"/>
          <p:nvPr>
            <p:ph type="title"/>
          </p:nvPr>
        </p:nvSpPr>
        <p:spPr>
          <a:xfrm>
            <a:off x="571500" y="671652"/>
            <a:ext cx="3429000" cy="10473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8" name="Google Shape;548;p69"/>
          <p:cNvSpPr txBox="1"/>
          <p:nvPr>
            <p:ph idx="1" type="body"/>
          </p:nvPr>
        </p:nvSpPr>
        <p:spPr>
          <a:xfrm>
            <a:off x="571500" y="2286000"/>
            <a:ext cx="3429000" cy="19983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549" name="Google Shape;549;p69"/>
          <p:cNvSpPr txBox="1"/>
          <p:nvPr>
            <p:ph idx="2" type="subTitle"/>
          </p:nvPr>
        </p:nvSpPr>
        <p:spPr>
          <a:xfrm>
            <a:off x="571500" y="1533686"/>
            <a:ext cx="3429000" cy="57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200"/>
              <a:buNone/>
              <a:defRPr>
                <a:solidFill>
                  <a:srgbClr val="8D9EBC"/>
                </a:solidFill>
              </a:defRPr>
            </a:lvl2pPr>
            <a:lvl3pPr lvl="2" rtl="0">
              <a:lnSpc>
                <a:spcPct val="100000"/>
              </a:lnSpc>
              <a:spcBef>
                <a:spcPts val="0"/>
              </a:spcBef>
              <a:spcAft>
                <a:spcPts val="0"/>
              </a:spcAft>
              <a:buClr>
                <a:srgbClr val="8D9EBC"/>
              </a:buClr>
              <a:buSzPts val="1200"/>
              <a:buNone/>
              <a:defRPr>
                <a:solidFill>
                  <a:srgbClr val="8D9EBC"/>
                </a:solidFill>
              </a:defRPr>
            </a:lvl3pPr>
            <a:lvl4pPr lvl="3" rtl="0">
              <a:lnSpc>
                <a:spcPct val="100000"/>
              </a:lnSpc>
              <a:spcBef>
                <a:spcPts val="0"/>
              </a:spcBef>
              <a:spcAft>
                <a:spcPts val="0"/>
              </a:spcAft>
              <a:buClr>
                <a:srgbClr val="8D9EBC"/>
              </a:buClr>
              <a:buSzPts val="1000"/>
              <a:buNone/>
              <a:defRPr>
                <a:solidFill>
                  <a:srgbClr val="8D9EBC"/>
                </a:solidFill>
              </a:defRPr>
            </a:lvl4pPr>
            <a:lvl5pPr lvl="4" rtl="0">
              <a:lnSpc>
                <a:spcPct val="100000"/>
              </a:lnSpc>
              <a:spcBef>
                <a:spcPts val="0"/>
              </a:spcBef>
              <a:spcAft>
                <a:spcPts val="0"/>
              </a:spcAft>
              <a:buClr>
                <a:srgbClr val="8D9EBC"/>
              </a:buClr>
              <a:buSzPts val="1000"/>
              <a:buNone/>
              <a:defRPr>
                <a:solidFill>
                  <a:srgbClr val="8D9EBC"/>
                </a:solidFill>
              </a:defRPr>
            </a:lvl5pPr>
            <a:lvl6pPr lvl="5" rtl="0">
              <a:lnSpc>
                <a:spcPct val="100000"/>
              </a:lnSpc>
              <a:spcBef>
                <a:spcPts val="0"/>
              </a:spcBef>
              <a:spcAft>
                <a:spcPts val="0"/>
              </a:spcAft>
              <a:buClr>
                <a:srgbClr val="8D9EBC"/>
              </a:buClr>
              <a:buSzPts val="900"/>
              <a:buNone/>
              <a:defRPr>
                <a:solidFill>
                  <a:srgbClr val="8D9EBC"/>
                </a:solidFill>
              </a:defRPr>
            </a:lvl6pPr>
            <a:lvl7pPr lvl="6" rtl="0">
              <a:lnSpc>
                <a:spcPct val="100000"/>
              </a:lnSpc>
              <a:spcBef>
                <a:spcPts val="0"/>
              </a:spcBef>
              <a:spcAft>
                <a:spcPts val="0"/>
              </a:spcAft>
              <a:buClr>
                <a:srgbClr val="8D9EBC"/>
              </a:buClr>
              <a:buSzPts val="900"/>
              <a:buNone/>
              <a:defRPr>
                <a:solidFill>
                  <a:srgbClr val="8D9EBC"/>
                </a:solidFill>
              </a:defRPr>
            </a:lvl7pPr>
            <a:lvl8pPr lvl="7" rtl="0">
              <a:lnSpc>
                <a:spcPct val="100000"/>
              </a:lnSpc>
              <a:spcBef>
                <a:spcPts val="0"/>
              </a:spcBef>
              <a:spcAft>
                <a:spcPts val="0"/>
              </a:spcAft>
              <a:buClr>
                <a:srgbClr val="8D9EBC"/>
              </a:buClr>
              <a:buSzPts val="800"/>
              <a:buNone/>
              <a:defRPr>
                <a:solidFill>
                  <a:srgbClr val="8D9EBC"/>
                </a:solidFill>
              </a:defRPr>
            </a:lvl8pPr>
            <a:lvl9pPr lvl="8" rtl="0">
              <a:lnSpc>
                <a:spcPct val="100000"/>
              </a:lnSpc>
              <a:spcBef>
                <a:spcPts val="0"/>
              </a:spcBef>
              <a:spcAft>
                <a:spcPts val="0"/>
              </a:spcAft>
              <a:buClr>
                <a:srgbClr val="8D9EBC"/>
              </a:buClr>
              <a:buSzPts val="800"/>
              <a:buNone/>
              <a:defRPr>
                <a:solidFill>
                  <a:srgbClr val="8D9EBC"/>
                </a:solidFill>
              </a:defRPr>
            </a:lvl9pPr>
          </a:lstStyle>
          <a:p/>
        </p:txBody>
      </p:sp>
      <p:sp>
        <p:nvSpPr>
          <p:cNvPr id="550" name="Google Shape;550;p69"/>
          <p:cNvSpPr txBox="1"/>
          <p:nvPr>
            <p:ph idx="3"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551" name="Google Shape;551;p69"/>
          <p:cNvSpPr/>
          <p:nvPr/>
        </p:nvSpPr>
        <p:spPr>
          <a:xfrm flipH="1" rot="5400000">
            <a:off x="4284013" y="283500"/>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69"/>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553" name="Google Shape;553;p69"/>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554" name="Google Shape;554;p69"/>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Split - Light">
  <p:cSld name="ONE_COLUMN_TEXT_1">
    <p:spTree>
      <p:nvGrpSpPr>
        <p:cNvPr id="555" name="Shape 555"/>
        <p:cNvGrpSpPr/>
        <p:nvPr/>
      </p:nvGrpSpPr>
      <p:grpSpPr>
        <a:xfrm>
          <a:off x="0" y="0"/>
          <a:ext cx="0" cy="0"/>
          <a:chOff x="0" y="0"/>
          <a:chExt cx="0" cy="0"/>
        </a:xfrm>
      </p:grpSpPr>
      <p:pic>
        <p:nvPicPr>
          <p:cNvPr id="556" name="Google Shape;556;p70"/>
          <p:cNvPicPr preferRelativeResize="0"/>
          <p:nvPr/>
        </p:nvPicPr>
        <p:blipFill rotWithShape="1">
          <a:blip r:embed="rId2">
            <a:alphaModFix/>
          </a:blip>
          <a:srcRect b="0" l="0" r="50000" t="0"/>
          <a:stretch/>
        </p:blipFill>
        <p:spPr>
          <a:xfrm>
            <a:off x="0" y="-3550"/>
            <a:ext cx="4572001" cy="5143499"/>
          </a:xfrm>
          <a:prstGeom prst="rect">
            <a:avLst/>
          </a:prstGeom>
          <a:noFill/>
          <a:ln>
            <a:noFill/>
          </a:ln>
        </p:spPr>
      </p:pic>
      <p:sp>
        <p:nvSpPr>
          <p:cNvPr id="557" name="Google Shape;557;p70"/>
          <p:cNvSpPr txBox="1"/>
          <p:nvPr>
            <p:ph type="title"/>
          </p:nvPr>
        </p:nvSpPr>
        <p:spPr>
          <a:xfrm>
            <a:off x="571500" y="671652"/>
            <a:ext cx="3429000" cy="10473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8" name="Google Shape;558;p70"/>
          <p:cNvSpPr txBox="1"/>
          <p:nvPr>
            <p:ph idx="1" type="body"/>
          </p:nvPr>
        </p:nvSpPr>
        <p:spPr>
          <a:xfrm>
            <a:off x="571500" y="2286000"/>
            <a:ext cx="3429000" cy="2282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559" name="Google Shape;559;p70"/>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560" name="Google Shape;560;p70"/>
          <p:cNvSpPr txBox="1"/>
          <p:nvPr>
            <p:ph idx="2"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pic>
        <p:nvPicPr>
          <p:cNvPr id="561" name="Google Shape;561;p70"/>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562" name="Google Shape;562;p70"/>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
        <p:nvSpPr>
          <p:cNvPr id="563" name="Google Shape;563;p70"/>
          <p:cNvSpPr txBox="1"/>
          <p:nvPr>
            <p:ph idx="3" type="subTitle"/>
          </p:nvPr>
        </p:nvSpPr>
        <p:spPr>
          <a:xfrm>
            <a:off x="571500" y="1533686"/>
            <a:ext cx="3429000" cy="57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200"/>
              <a:buNone/>
              <a:defRPr>
                <a:solidFill>
                  <a:srgbClr val="8D9EBC"/>
                </a:solidFill>
              </a:defRPr>
            </a:lvl2pPr>
            <a:lvl3pPr lvl="2" rtl="0">
              <a:lnSpc>
                <a:spcPct val="100000"/>
              </a:lnSpc>
              <a:spcBef>
                <a:spcPts val="0"/>
              </a:spcBef>
              <a:spcAft>
                <a:spcPts val="0"/>
              </a:spcAft>
              <a:buClr>
                <a:srgbClr val="8D9EBC"/>
              </a:buClr>
              <a:buSzPts val="1200"/>
              <a:buNone/>
              <a:defRPr>
                <a:solidFill>
                  <a:srgbClr val="8D9EBC"/>
                </a:solidFill>
              </a:defRPr>
            </a:lvl3pPr>
            <a:lvl4pPr lvl="3" rtl="0">
              <a:lnSpc>
                <a:spcPct val="100000"/>
              </a:lnSpc>
              <a:spcBef>
                <a:spcPts val="0"/>
              </a:spcBef>
              <a:spcAft>
                <a:spcPts val="0"/>
              </a:spcAft>
              <a:buClr>
                <a:srgbClr val="8D9EBC"/>
              </a:buClr>
              <a:buSzPts val="1000"/>
              <a:buNone/>
              <a:defRPr>
                <a:solidFill>
                  <a:srgbClr val="8D9EBC"/>
                </a:solidFill>
              </a:defRPr>
            </a:lvl4pPr>
            <a:lvl5pPr lvl="4" rtl="0">
              <a:lnSpc>
                <a:spcPct val="100000"/>
              </a:lnSpc>
              <a:spcBef>
                <a:spcPts val="0"/>
              </a:spcBef>
              <a:spcAft>
                <a:spcPts val="0"/>
              </a:spcAft>
              <a:buClr>
                <a:srgbClr val="8D9EBC"/>
              </a:buClr>
              <a:buSzPts val="1000"/>
              <a:buNone/>
              <a:defRPr>
                <a:solidFill>
                  <a:srgbClr val="8D9EBC"/>
                </a:solidFill>
              </a:defRPr>
            </a:lvl5pPr>
            <a:lvl6pPr lvl="5" rtl="0">
              <a:lnSpc>
                <a:spcPct val="100000"/>
              </a:lnSpc>
              <a:spcBef>
                <a:spcPts val="0"/>
              </a:spcBef>
              <a:spcAft>
                <a:spcPts val="0"/>
              </a:spcAft>
              <a:buClr>
                <a:srgbClr val="8D9EBC"/>
              </a:buClr>
              <a:buSzPts val="900"/>
              <a:buNone/>
              <a:defRPr>
                <a:solidFill>
                  <a:srgbClr val="8D9EBC"/>
                </a:solidFill>
              </a:defRPr>
            </a:lvl6pPr>
            <a:lvl7pPr lvl="6" rtl="0">
              <a:lnSpc>
                <a:spcPct val="100000"/>
              </a:lnSpc>
              <a:spcBef>
                <a:spcPts val="0"/>
              </a:spcBef>
              <a:spcAft>
                <a:spcPts val="0"/>
              </a:spcAft>
              <a:buClr>
                <a:srgbClr val="8D9EBC"/>
              </a:buClr>
              <a:buSzPts val="900"/>
              <a:buNone/>
              <a:defRPr>
                <a:solidFill>
                  <a:srgbClr val="8D9EBC"/>
                </a:solidFill>
              </a:defRPr>
            </a:lvl7pPr>
            <a:lvl8pPr lvl="7" rtl="0">
              <a:lnSpc>
                <a:spcPct val="100000"/>
              </a:lnSpc>
              <a:spcBef>
                <a:spcPts val="0"/>
              </a:spcBef>
              <a:spcAft>
                <a:spcPts val="0"/>
              </a:spcAft>
              <a:buClr>
                <a:srgbClr val="8D9EBC"/>
              </a:buClr>
              <a:buSzPts val="800"/>
              <a:buNone/>
              <a:defRPr>
                <a:solidFill>
                  <a:srgbClr val="8D9EBC"/>
                </a:solidFill>
              </a:defRPr>
            </a:lvl8pPr>
            <a:lvl9pPr lvl="8" rtl="0">
              <a:lnSpc>
                <a:spcPct val="100000"/>
              </a:lnSpc>
              <a:spcBef>
                <a:spcPts val="0"/>
              </a:spcBef>
              <a:spcAft>
                <a:spcPts val="0"/>
              </a:spcAft>
              <a:buClr>
                <a:srgbClr val="8D9EBC"/>
              </a:buClr>
              <a:buSzPts val="800"/>
              <a:buNone/>
              <a:defRPr>
                <a:solidFill>
                  <a:srgbClr val="8D9EBC"/>
                </a:solidFil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Split - Medium">
  <p:cSld name="ONE_COLUMN_TEXT_1_1">
    <p:spTree>
      <p:nvGrpSpPr>
        <p:cNvPr id="564" name="Shape 564"/>
        <p:cNvGrpSpPr/>
        <p:nvPr/>
      </p:nvGrpSpPr>
      <p:grpSpPr>
        <a:xfrm>
          <a:off x="0" y="0"/>
          <a:ext cx="0" cy="0"/>
          <a:chOff x="0" y="0"/>
          <a:chExt cx="0" cy="0"/>
        </a:xfrm>
      </p:grpSpPr>
      <p:pic>
        <p:nvPicPr>
          <p:cNvPr id="565" name="Google Shape;565;p71"/>
          <p:cNvPicPr preferRelativeResize="0"/>
          <p:nvPr/>
        </p:nvPicPr>
        <p:blipFill rotWithShape="1">
          <a:blip r:embed="rId2">
            <a:alphaModFix/>
          </a:blip>
          <a:srcRect b="0" l="0" r="50000" t="0"/>
          <a:stretch/>
        </p:blipFill>
        <p:spPr>
          <a:xfrm>
            <a:off x="0" y="-3550"/>
            <a:ext cx="4572001" cy="5143499"/>
          </a:xfrm>
          <a:prstGeom prst="rect">
            <a:avLst/>
          </a:prstGeom>
          <a:noFill/>
          <a:ln>
            <a:noFill/>
          </a:ln>
        </p:spPr>
      </p:pic>
      <p:sp>
        <p:nvSpPr>
          <p:cNvPr id="566" name="Google Shape;566;p71"/>
          <p:cNvSpPr txBox="1"/>
          <p:nvPr>
            <p:ph type="title"/>
          </p:nvPr>
        </p:nvSpPr>
        <p:spPr>
          <a:xfrm>
            <a:off x="571500" y="671652"/>
            <a:ext cx="3429000" cy="10473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7" name="Google Shape;567;p71"/>
          <p:cNvSpPr txBox="1"/>
          <p:nvPr>
            <p:ph idx="1" type="body"/>
          </p:nvPr>
        </p:nvSpPr>
        <p:spPr>
          <a:xfrm>
            <a:off x="571500" y="2286000"/>
            <a:ext cx="3429000" cy="2282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568" name="Google Shape;568;p71"/>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dk1"/>
                </a:solidFill>
                <a:latin typeface="Proxima Nova Semibold"/>
                <a:ea typeface="Proxima Nova Semibold"/>
                <a:cs typeface="Proxima Nova Semibold"/>
                <a:sym typeface="Proxima Nova Semibold"/>
              </a:defRPr>
            </a:lvl1pPr>
            <a:lvl2pPr lvl="1" rtl="0" algn="ctr">
              <a:buNone/>
              <a:defRPr>
                <a:solidFill>
                  <a:schemeClr val="dk1"/>
                </a:solidFill>
                <a:latin typeface="Proxima Nova Semibold"/>
                <a:ea typeface="Proxima Nova Semibold"/>
                <a:cs typeface="Proxima Nova Semibold"/>
                <a:sym typeface="Proxima Nova Semibold"/>
              </a:defRPr>
            </a:lvl2pPr>
            <a:lvl3pPr lvl="2" rtl="0" algn="ctr">
              <a:buNone/>
              <a:defRPr>
                <a:solidFill>
                  <a:schemeClr val="dk1"/>
                </a:solidFill>
                <a:latin typeface="Proxima Nova Semibold"/>
                <a:ea typeface="Proxima Nova Semibold"/>
                <a:cs typeface="Proxima Nova Semibold"/>
                <a:sym typeface="Proxima Nova Semibold"/>
              </a:defRPr>
            </a:lvl3pPr>
            <a:lvl4pPr lvl="3" rtl="0" algn="ctr">
              <a:buNone/>
              <a:defRPr>
                <a:solidFill>
                  <a:schemeClr val="dk1"/>
                </a:solidFill>
                <a:latin typeface="Proxima Nova Semibold"/>
                <a:ea typeface="Proxima Nova Semibold"/>
                <a:cs typeface="Proxima Nova Semibold"/>
                <a:sym typeface="Proxima Nova Semibold"/>
              </a:defRPr>
            </a:lvl4pPr>
            <a:lvl5pPr lvl="4" rtl="0" algn="ctr">
              <a:buNone/>
              <a:defRPr>
                <a:solidFill>
                  <a:schemeClr val="dk1"/>
                </a:solidFill>
                <a:latin typeface="Proxima Nova Semibold"/>
                <a:ea typeface="Proxima Nova Semibold"/>
                <a:cs typeface="Proxima Nova Semibold"/>
                <a:sym typeface="Proxima Nova Semibold"/>
              </a:defRPr>
            </a:lvl5pPr>
            <a:lvl6pPr lvl="5" rtl="0" algn="ctr">
              <a:buNone/>
              <a:defRPr>
                <a:solidFill>
                  <a:schemeClr val="dk1"/>
                </a:solidFill>
                <a:latin typeface="Proxima Nova Semibold"/>
                <a:ea typeface="Proxima Nova Semibold"/>
                <a:cs typeface="Proxima Nova Semibold"/>
                <a:sym typeface="Proxima Nova Semibold"/>
              </a:defRPr>
            </a:lvl6pPr>
            <a:lvl7pPr lvl="6" rtl="0" algn="ctr">
              <a:buNone/>
              <a:defRPr>
                <a:solidFill>
                  <a:schemeClr val="dk1"/>
                </a:solidFill>
                <a:latin typeface="Proxima Nova Semibold"/>
                <a:ea typeface="Proxima Nova Semibold"/>
                <a:cs typeface="Proxima Nova Semibold"/>
                <a:sym typeface="Proxima Nova Semibold"/>
              </a:defRPr>
            </a:lvl7pPr>
            <a:lvl8pPr lvl="7" rtl="0" algn="ctr">
              <a:buNone/>
              <a:defRPr>
                <a:solidFill>
                  <a:schemeClr val="dk1"/>
                </a:solidFill>
                <a:latin typeface="Proxima Nova Semibold"/>
                <a:ea typeface="Proxima Nova Semibold"/>
                <a:cs typeface="Proxima Nova Semibold"/>
                <a:sym typeface="Proxima Nova Semibold"/>
              </a:defRPr>
            </a:lvl8pPr>
            <a:lvl9pPr lvl="8" rtl="0" algn="ctr">
              <a:buNone/>
              <a:defRPr>
                <a:solidFill>
                  <a:schemeClr val="dk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569" name="Google Shape;569;p71"/>
          <p:cNvSpPr txBox="1"/>
          <p:nvPr>
            <p:ph idx="2"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pic>
        <p:nvPicPr>
          <p:cNvPr id="570" name="Google Shape;570;p71"/>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571" name="Google Shape;571;p71"/>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chemeClr val="accent1"/>
                </a:solidFill>
                <a:latin typeface="Proxima Nova"/>
                <a:ea typeface="Proxima Nova"/>
                <a:cs typeface="Proxima Nova"/>
                <a:sym typeface="Proxima Nova"/>
              </a:rPr>
              <a:t>© 2022 Code42. Confidential &amp; Proprietary Information of Code42 - Do Not Redistribute</a:t>
            </a:r>
            <a:endParaRPr sz="600">
              <a:solidFill>
                <a:schemeClr val="accent1"/>
              </a:solidFill>
              <a:latin typeface="Proxima Nova"/>
              <a:ea typeface="Proxima Nova"/>
              <a:cs typeface="Proxima Nova"/>
              <a:sym typeface="Proxima Nova"/>
            </a:endParaRPr>
          </a:p>
        </p:txBody>
      </p:sp>
      <p:sp>
        <p:nvSpPr>
          <p:cNvPr id="572" name="Google Shape;572;p71"/>
          <p:cNvSpPr txBox="1"/>
          <p:nvPr>
            <p:ph idx="3" type="subTitle"/>
          </p:nvPr>
        </p:nvSpPr>
        <p:spPr>
          <a:xfrm>
            <a:off x="571500" y="1533686"/>
            <a:ext cx="3429000" cy="57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200"/>
              <a:buNone/>
              <a:defRPr>
                <a:solidFill>
                  <a:srgbClr val="8D9EBC"/>
                </a:solidFill>
              </a:defRPr>
            </a:lvl2pPr>
            <a:lvl3pPr lvl="2" rtl="0">
              <a:lnSpc>
                <a:spcPct val="100000"/>
              </a:lnSpc>
              <a:spcBef>
                <a:spcPts val="0"/>
              </a:spcBef>
              <a:spcAft>
                <a:spcPts val="0"/>
              </a:spcAft>
              <a:buClr>
                <a:srgbClr val="8D9EBC"/>
              </a:buClr>
              <a:buSzPts val="1200"/>
              <a:buNone/>
              <a:defRPr>
                <a:solidFill>
                  <a:srgbClr val="8D9EBC"/>
                </a:solidFill>
              </a:defRPr>
            </a:lvl3pPr>
            <a:lvl4pPr lvl="3" rtl="0">
              <a:lnSpc>
                <a:spcPct val="100000"/>
              </a:lnSpc>
              <a:spcBef>
                <a:spcPts val="0"/>
              </a:spcBef>
              <a:spcAft>
                <a:spcPts val="0"/>
              </a:spcAft>
              <a:buClr>
                <a:srgbClr val="8D9EBC"/>
              </a:buClr>
              <a:buSzPts val="1000"/>
              <a:buNone/>
              <a:defRPr>
                <a:solidFill>
                  <a:srgbClr val="8D9EBC"/>
                </a:solidFill>
              </a:defRPr>
            </a:lvl4pPr>
            <a:lvl5pPr lvl="4" rtl="0">
              <a:lnSpc>
                <a:spcPct val="100000"/>
              </a:lnSpc>
              <a:spcBef>
                <a:spcPts val="0"/>
              </a:spcBef>
              <a:spcAft>
                <a:spcPts val="0"/>
              </a:spcAft>
              <a:buClr>
                <a:srgbClr val="8D9EBC"/>
              </a:buClr>
              <a:buSzPts val="1000"/>
              <a:buNone/>
              <a:defRPr>
                <a:solidFill>
                  <a:srgbClr val="8D9EBC"/>
                </a:solidFill>
              </a:defRPr>
            </a:lvl5pPr>
            <a:lvl6pPr lvl="5" rtl="0">
              <a:lnSpc>
                <a:spcPct val="100000"/>
              </a:lnSpc>
              <a:spcBef>
                <a:spcPts val="0"/>
              </a:spcBef>
              <a:spcAft>
                <a:spcPts val="0"/>
              </a:spcAft>
              <a:buClr>
                <a:srgbClr val="8D9EBC"/>
              </a:buClr>
              <a:buSzPts val="900"/>
              <a:buNone/>
              <a:defRPr>
                <a:solidFill>
                  <a:srgbClr val="8D9EBC"/>
                </a:solidFill>
              </a:defRPr>
            </a:lvl6pPr>
            <a:lvl7pPr lvl="6" rtl="0">
              <a:lnSpc>
                <a:spcPct val="100000"/>
              </a:lnSpc>
              <a:spcBef>
                <a:spcPts val="0"/>
              </a:spcBef>
              <a:spcAft>
                <a:spcPts val="0"/>
              </a:spcAft>
              <a:buClr>
                <a:srgbClr val="8D9EBC"/>
              </a:buClr>
              <a:buSzPts val="900"/>
              <a:buNone/>
              <a:defRPr>
                <a:solidFill>
                  <a:srgbClr val="8D9EBC"/>
                </a:solidFill>
              </a:defRPr>
            </a:lvl7pPr>
            <a:lvl8pPr lvl="7" rtl="0">
              <a:lnSpc>
                <a:spcPct val="100000"/>
              </a:lnSpc>
              <a:spcBef>
                <a:spcPts val="0"/>
              </a:spcBef>
              <a:spcAft>
                <a:spcPts val="0"/>
              </a:spcAft>
              <a:buClr>
                <a:srgbClr val="8D9EBC"/>
              </a:buClr>
              <a:buSzPts val="800"/>
              <a:buNone/>
              <a:defRPr>
                <a:solidFill>
                  <a:srgbClr val="8D9EBC"/>
                </a:solidFill>
              </a:defRPr>
            </a:lvl8pPr>
            <a:lvl9pPr lvl="8" rtl="0">
              <a:lnSpc>
                <a:spcPct val="100000"/>
              </a:lnSpc>
              <a:spcBef>
                <a:spcPts val="0"/>
              </a:spcBef>
              <a:spcAft>
                <a:spcPts val="0"/>
              </a:spcAft>
              <a:buClr>
                <a:srgbClr val="8D9EBC"/>
              </a:buClr>
              <a:buSzPts val="800"/>
              <a:buNone/>
              <a:defRPr>
                <a:solidFill>
                  <a:srgbClr val="8D9EBC"/>
                </a:solidFil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Split - Orange">
  <p:cSld name="ONE_COLUMN_TEXT_1_1_1_1">
    <p:spTree>
      <p:nvGrpSpPr>
        <p:cNvPr id="573" name="Shape 573"/>
        <p:cNvGrpSpPr/>
        <p:nvPr/>
      </p:nvGrpSpPr>
      <p:grpSpPr>
        <a:xfrm>
          <a:off x="0" y="0"/>
          <a:ext cx="0" cy="0"/>
          <a:chOff x="0" y="0"/>
          <a:chExt cx="0" cy="0"/>
        </a:xfrm>
      </p:grpSpPr>
      <p:sp>
        <p:nvSpPr>
          <p:cNvPr id="574" name="Google Shape;574;p72"/>
          <p:cNvSpPr/>
          <p:nvPr/>
        </p:nvSpPr>
        <p:spPr>
          <a:xfrm>
            <a:off x="4000500" y="0"/>
            <a:ext cx="5143500" cy="5143500"/>
          </a:xfrm>
          <a:prstGeom prst="rect">
            <a:avLst/>
          </a:prstGeom>
          <a:gradFill>
            <a:gsLst>
              <a:gs pos="0">
                <a:schemeClr val="accent5"/>
              </a:gs>
              <a:gs pos="100000">
                <a:schemeClr val="accent2"/>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5" name="Google Shape;575;p72"/>
          <p:cNvPicPr preferRelativeResize="0"/>
          <p:nvPr/>
        </p:nvPicPr>
        <p:blipFill rotWithShape="1">
          <a:blip r:embed="rId2">
            <a:alphaModFix/>
          </a:blip>
          <a:srcRect b="0" l="0" r="50000" t="0"/>
          <a:stretch/>
        </p:blipFill>
        <p:spPr>
          <a:xfrm>
            <a:off x="0" y="-3550"/>
            <a:ext cx="4572001" cy="5143499"/>
          </a:xfrm>
          <a:prstGeom prst="rect">
            <a:avLst/>
          </a:prstGeom>
          <a:noFill/>
          <a:ln>
            <a:noFill/>
          </a:ln>
        </p:spPr>
      </p:pic>
      <p:sp>
        <p:nvSpPr>
          <p:cNvPr id="576" name="Google Shape;576;p72"/>
          <p:cNvSpPr txBox="1"/>
          <p:nvPr>
            <p:ph type="title"/>
          </p:nvPr>
        </p:nvSpPr>
        <p:spPr>
          <a:xfrm>
            <a:off x="571500" y="671652"/>
            <a:ext cx="3429000" cy="10473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7" name="Google Shape;577;p72"/>
          <p:cNvSpPr txBox="1"/>
          <p:nvPr>
            <p:ph idx="1" type="body"/>
          </p:nvPr>
        </p:nvSpPr>
        <p:spPr>
          <a:xfrm>
            <a:off x="571500" y="2286000"/>
            <a:ext cx="3429000" cy="2282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578" name="Google Shape;578;p72"/>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lt1"/>
                </a:solidFill>
                <a:latin typeface="Proxima Nova Semibold"/>
                <a:ea typeface="Proxima Nova Semibold"/>
                <a:cs typeface="Proxima Nova Semibold"/>
                <a:sym typeface="Proxima Nova Semibold"/>
              </a:defRPr>
            </a:lvl1pPr>
            <a:lvl2pPr lvl="1" rtl="0" algn="ctr">
              <a:buNone/>
              <a:defRPr>
                <a:solidFill>
                  <a:schemeClr val="lt1"/>
                </a:solidFill>
                <a:latin typeface="Proxima Nova Semibold"/>
                <a:ea typeface="Proxima Nova Semibold"/>
                <a:cs typeface="Proxima Nova Semibold"/>
                <a:sym typeface="Proxima Nova Semibold"/>
              </a:defRPr>
            </a:lvl2pPr>
            <a:lvl3pPr lvl="2" rtl="0" algn="ctr">
              <a:buNone/>
              <a:defRPr>
                <a:solidFill>
                  <a:schemeClr val="lt1"/>
                </a:solidFill>
                <a:latin typeface="Proxima Nova Semibold"/>
                <a:ea typeface="Proxima Nova Semibold"/>
                <a:cs typeface="Proxima Nova Semibold"/>
                <a:sym typeface="Proxima Nova Semibold"/>
              </a:defRPr>
            </a:lvl3pPr>
            <a:lvl4pPr lvl="3" rtl="0" algn="ctr">
              <a:buNone/>
              <a:defRPr>
                <a:solidFill>
                  <a:schemeClr val="lt1"/>
                </a:solidFill>
                <a:latin typeface="Proxima Nova Semibold"/>
                <a:ea typeface="Proxima Nova Semibold"/>
                <a:cs typeface="Proxima Nova Semibold"/>
                <a:sym typeface="Proxima Nova Semibold"/>
              </a:defRPr>
            </a:lvl4pPr>
            <a:lvl5pPr lvl="4" rtl="0" algn="ctr">
              <a:buNone/>
              <a:defRPr>
                <a:solidFill>
                  <a:schemeClr val="lt1"/>
                </a:solidFill>
                <a:latin typeface="Proxima Nova Semibold"/>
                <a:ea typeface="Proxima Nova Semibold"/>
                <a:cs typeface="Proxima Nova Semibold"/>
                <a:sym typeface="Proxima Nova Semibold"/>
              </a:defRPr>
            </a:lvl5pPr>
            <a:lvl6pPr lvl="5" rtl="0" algn="ctr">
              <a:buNone/>
              <a:defRPr>
                <a:solidFill>
                  <a:schemeClr val="lt1"/>
                </a:solidFill>
                <a:latin typeface="Proxima Nova Semibold"/>
                <a:ea typeface="Proxima Nova Semibold"/>
                <a:cs typeface="Proxima Nova Semibold"/>
                <a:sym typeface="Proxima Nova Semibold"/>
              </a:defRPr>
            </a:lvl6pPr>
            <a:lvl7pPr lvl="6" rtl="0" algn="ctr">
              <a:buNone/>
              <a:defRPr>
                <a:solidFill>
                  <a:schemeClr val="lt1"/>
                </a:solidFill>
                <a:latin typeface="Proxima Nova Semibold"/>
                <a:ea typeface="Proxima Nova Semibold"/>
                <a:cs typeface="Proxima Nova Semibold"/>
                <a:sym typeface="Proxima Nova Semibold"/>
              </a:defRPr>
            </a:lvl7pPr>
            <a:lvl8pPr lvl="7" rtl="0" algn="ctr">
              <a:buNone/>
              <a:defRPr>
                <a:solidFill>
                  <a:schemeClr val="lt1"/>
                </a:solidFill>
                <a:latin typeface="Proxima Nova Semibold"/>
                <a:ea typeface="Proxima Nova Semibold"/>
                <a:cs typeface="Proxima Nova Semibold"/>
                <a:sym typeface="Proxima Nova Semibold"/>
              </a:defRPr>
            </a:lvl8pPr>
            <a:lvl9pPr lvl="8" rtl="0" algn="ctr">
              <a:buNone/>
              <a:defRPr>
                <a:solidFill>
                  <a:schemeClr val="l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579" name="Google Shape;579;p72"/>
          <p:cNvSpPr txBox="1"/>
          <p:nvPr>
            <p:ph idx="2"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pic>
        <p:nvPicPr>
          <p:cNvPr id="580" name="Google Shape;580;p72"/>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581" name="Google Shape;581;p72"/>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E6E7EF"/>
                </a:solidFill>
                <a:latin typeface="Proxima Nova"/>
                <a:ea typeface="Proxima Nova"/>
                <a:cs typeface="Proxima Nova"/>
                <a:sym typeface="Proxima Nova"/>
              </a:rPr>
              <a:t>© 2022 Code42. Confidential &amp; Proprietary Information of Code42 - Do Not Redistribute</a:t>
            </a:r>
            <a:endParaRPr sz="600">
              <a:solidFill>
                <a:srgbClr val="E6E7EF"/>
              </a:solidFill>
              <a:latin typeface="Proxima Nova"/>
              <a:ea typeface="Proxima Nova"/>
              <a:cs typeface="Proxima Nova"/>
              <a:sym typeface="Proxima Nova"/>
            </a:endParaRPr>
          </a:p>
        </p:txBody>
      </p:sp>
      <p:sp>
        <p:nvSpPr>
          <p:cNvPr id="582" name="Google Shape;582;p72"/>
          <p:cNvSpPr txBox="1"/>
          <p:nvPr>
            <p:ph idx="3" type="subTitle"/>
          </p:nvPr>
        </p:nvSpPr>
        <p:spPr>
          <a:xfrm>
            <a:off x="571500" y="1533686"/>
            <a:ext cx="3429000" cy="57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200"/>
              <a:buNone/>
              <a:defRPr>
                <a:solidFill>
                  <a:srgbClr val="8D9EBC"/>
                </a:solidFill>
              </a:defRPr>
            </a:lvl2pPr>
            <a:lvl3pPr lvl="2" rtl="0">
              <a:lnSpc>
                <a:spcPct val="100000"/>
              </a:lnSpc>
              <a:spcBef>
                <a:spcPts val="0"/>
              </a:spcBef>
              <a:spcAft>
                <a:spcPts val="0"/>
              </a:spcAft>
              <a:buClr>
                <a:srgbClr val="8D9EBC"/>
              </a:buClr>
              <a:buSzPts val="1200"/>
              <a:buNone/>
              <a:defRPr>
                <a:solidFill>
                  <a:srgbClr val="8D9EBC"/>
                </a:solidFill>
              </a:defRPr>
            </a:lvl3pPr>
            <a:lvl4pPr lvl="3" rtl="0">
              <a:lnSpc>
                <a:spcPct val="100000"/>
              </a:lnSpc>
              <a:spcBef>
                <a:spcPts val="0"/>
              </a:spcBef>
              <a:spcAft>
                <a:spcPts val="0"/>
              </a:spcAft>
              <a:buClr>
                <a:srgbClr val="8D9EBC"/>
              </a:buClr>
              <a:buSzPts val="1000"/>
              <a:buNone/>
              <a:defRPr>
                <a:solidFill>
                  <a:srgbClr val="8D9EBC"/>
                </a:solidFill>
              </a:defRPr>
            </a:lvl4pPr>
            <a:lvl5pPr lvl="4" rtl="0">
              <a:lnSpc>
                <a:spcPct val="100000"/>
              </a:lnSpc>
              <a:spcBef>
                <a:spcPts val="0"/>
              </a:spcBef>
              <a:spcAft>
                <a:spcPts val="0"/>
              </a:spcAft>
              <a:buClr>
                <a:srgbClr val="8D9EBC"/>
              </a:buClr>
              <a:buSzPts val="1000"/>
              <a:buNone/>
              <a:defRPr>
                <a:solidFill>
                  <a:srgbClr val="8D9EBC"/>
                </a:solidFill>
              </a:defRPr>
            </a:lvl5pPr>
            <a:lvl6pPr lvl="5" rtl="0">
              <a:lnSpc>
                <a:spcPct val="100000"/>
              </a:lnSpc>
              <a:spcBef>
                <a:spcPts val="0"/>
              </a:spcBef>
              <a:spcAft>
                <a:spcPts val="0"/>
              </a:spcAft>
              <a:buClr>
                <a:srgbClr val="8D9EBC"/>
              </a:buClr>
              <a:buSzPts val="900"/>
              <a:buNone/>
              <a:defRPr>
                <a:solidFill>
                  <a:srgbClr val="8D9EBC"/>
                </a:solidFill>
              </a:defRPr>
            </a:lvl6pPr>
            <a:lvl7pPr lvl="6" rtl="0">
              <a:lnSpc>
                <a:spcPct val="100000"/>
              </a:lnSpc>
              <a:spcBef>
                <a:spcPts val="0"/>
              </a:spcBef>
              <a:spcAft>
                <a:spcPts val="0"/>
              </a:spcAft>
              <a:buClr>
                <a:srgbClr val="8D9EBC"/>
              </a:buClr>
              <a:buSzPts val="900"/>
              <a:buNone/>
              <a:defRPr>
                <a:solidFill>
                  <a:srgbClr val="8D9EBC"/>
                </a:solidFill>
              </a:defRPr>
            </a:lvl7pPr>
            <a:lvl8pPr lvl="7" rtl="0">
              <a:lnSpc>
                <a:spcPct val="100000"/>
              </a:lnSpc>
              <a:spcBef>
                <a:spcPts val="0"/>
              </a:spcBef>
              <a:spcAft>
                <a:spcPts val="0"/>
              </a:spcAft>
              <a:buClr>
                <a:srgbClr val="8D9EBC"/>
              </a:buClr>
              <a:buSzPts val="800"/>
              <a:buNone/>
              <a:defRPr>
                <a:solidFill>
                  <a:srgbClr val="8D9EBC"/>
                </a:solidFill>
              </a:defRPr>
            </a:lvl8pPr>
            <a:lvl9pPr lvl="8" rtl="0">
              <a:lnSpc>
                <a:spcPct val="100000"/>
              </a:lnSpc>
              <a:spcBef>
                <a:spcPts val="0"/>
              </a:spcBef>
              <a:spcAft>
                <a:spcPts val="0"/>
              </a:spcAft>
              <a:buClr>
                <a:srgbClr val="8D9EBC"/>
              </a:buClr>
              <a:buSzPts val="800"/>
              <a:buNone/>
              <a:defRPr>
                <a:solidFill>
                  <a:srgbClr val="8D9EBC"/>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bar">
  <p:cSld name="ONE_COLUMN_TEXT_2">
    <p:spTree>
      <p:nvGrpSpPr>
        <p:cNvPr id="583" name="Shape 583"/>
        <p:cNvGrpSpPr/>
        <p:nvPr/>
      </p:nvGrpSpPr>
      <p:grpSpPr>
        <a:xfrm>
          <a:off x="0" y="0"/>
          <a:ext cx="0" cy="0"/>
          <a:chOff x="0" y="0"/>
          <a:chExt cx="0" cy="0"/>
        </a:xfrm>
      </p:grpSpPr>
      <p:sp>
        <p:nvSpPr>
          <p:cNvPr id="584" name="Google Shape;584;p73"/>
          <p:cNvSpPr txBox="1"/>
          <p:nvPr>
            <p:ph type="title"/>
          </p:nvPr>
        </p:nvSpPr>
        <p:spPr>
          <a:xfrm>
            <a:off x="571500" y="671649"/>
            <a:ext cx="2290500" cy="10473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5" name="Google Shape;585;p73"/>
          <p:cNvSpPr txBox="1"/>
          <p:nvPr>
            <p:ph idx="1" type="body"/>
          </p:nvPr>
        </p:nvSpPr>
        <p:spPr>
          <a:xfrm>
            <a:off x="571500" y="2862075"/>
            <a:ext cx="2290500" cy="1438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586" name="Google Shape;586;p73"/>
          <p:cNvSpPr txBox="1"/>
          <p:nvPr>
            <p:ph idx="2" type="subTitle"/>
          </p:nvPr>
        </p:nvSpPr>
        <p:spPr>
          <a:xfrm>
            <a:off x="571500" y="1914679"/>
            <a:ext cx="2290500" cy="57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600"/>
              <a:buNone/>
              <a:defRPr sz="1600">
                <a:solidFill>
                  <a:srgbClr val="8D9EBC"/>
                </a:solidFill>
              </a:defRPr>
            </a:lvl2pPr>
            <a:lvl3pPr lvl="2" rtl="0">
              <a:lnSpc>
                <a:spcPct val="100000"/>
              </a:lnSpc>
              <a:spcBef>
                <a:spcPts val="0"/>
              </a:spcBef>
              <a:spcAft>
                <a:spcPts val="0"/>
              </a:spcAft>
              <a:buClr>
                <a:srgbClr val="8D9EBC"/>
              </a:buClr>
              <a:buSzPts val="1600"/>
              <a:buNone/>
              <a:defRPr sz="1600">
                <a:solidFill>
                  <a:srgbClr val="8D9EBC"/>
                </a:solidFill>
              </a:defRPr>
            </a:lvl3pPr>
            <a:lvl4pPr lvl="3" rtl="0">
              <a:lnSpc>
                <a:spcPct val="100000"/>
              </a:lnSpc>
              <a:spcBef>
                <a:spcPts val="0"/>
              </a:spcBef>
              <a:spcAft>
                <a:spcPts val="0"/>
              </a:spcAft>
              <a:buClr>
                <a:srgbClr val="8D9EBC"/>
              </a:buClr>
              <a:buSzPts val="1600"/>
              <a:buNone/>
              <a:defRPr sz="1600">
                <a:solidFill>
                  <a:srgbClr val="8D9EBC"/>
                </a:solidFill>
              </a:defRPr>
            </a:lvl4pPr>
            <a:lvl5pPr lvl="4" rtl="0">
              <a:lnSpc>
                <a:spcPct val="100000"/>
              </a:lnSpc>
              <a:spcBef>
                <a:spcPts val="0"/>
              </a:spcBef>
              <a:spcAft>
                <a:spcPts val="0"/>
              </a:spcAft>
              <a:buClr>
                <a:srgbClr val="8D9EBC"/>
              </a:buClr>
              <a:buSzPts val="1600"/>
              <a:buNone/>
              <a:defRPr sz="1600">
                <a:solidFill>
                  <a:srgbClr val="8D9EBC"/>
                </a:solidFill>
              </a:defRPr>
            </a:lvl5pPr>
            <a:lvl6pPr lvl="5" rtl="0">
              <a:lnSpc>
                <a:spcPct val="100000"/>
              </a:lnSpc>
              <a:spcBef>
                <a:spcPts val="0"/>
              </a:spcBef>
              <a:spcAft>
                <a:spcPts val="0"/>
              </a:spcAft>
              <a:buClr>
                <a:srgbClr val="8D9EBC"/>
              </a:buClr>
              <a:buSzPts val="1600"/>
              <a:buNone/>
              <a:defRPr sz="1600">
                <a:solidFill>
                  <a:srgbClr val="8D9EBC"/>
                </a:solidFill>
              </a:defRPr>
            </a:lvl6pPr>
            <a:lvl7pPr lvl="6" rtl="0">
              <a:lnSpc>
                <a:spcPct val="100000"/>
              </a:lnSpc>
              <a:spcBef>
                <a:spcPts val="0"/>
              </a:spcBef>
              <a:spcAft>
                <a:spcPts val="0"/>
              </a:spcAft>
              <a:buClr>
                <a:srgbClr val="8D9EBC"/>
              </a:buClr>
              <a:buSzPts val="1600"/>
              <a:buNone/>
              <a:defRPr sz="1600">
                <a:solidFill>
                  <a:srgbClr val="8D9EBC"/>
                </a:solidFill>
              </a:defRPr>
            </a:lvl7pPr>
            <a:lvl8pPr lvl="7" rtl="0">
              <a:lnSpc>
                <a:spcPct val="100000"/>
              </a:lnSpc>
              <a:spcBef>
                <a:spcPts val="0"/>
              </a:spcBef>
              <a:spcAft>
                <a:spcPts val="0"/>
              </a:spcAft>
              <a:buClr>
                <a:srgbClr val="8D9EBC"/>
              </a:buClr>
              <a:buSzPts val="1600"/>
              <a:buNone/>
              <a:defRPr sz="1600">
                <a:solidFill>
                  <a:srgbClr val="8D9EBC"/>
                </a:solidFill>
              </a:defRPr>
            </a:lvl8pPr>
            <a:lvl9pPr lvl="8" rtl="0">
              <a:lnSpc>
                <a:spcPct val="100000"/>
              </a:lnSpc>
              <a:spcBef>
                <a:spcPts val="0"/>
              </a:spcBef>
              <a:spcAft>
                <a:spcPts val="0"/>
              </a:spcAft>
              <a:buClr>
                <a:srgbClr val="8D9EBC"/>
              </a:buClr>
              <a:buSzPts val="1600"/>
              <a:buNone/>
              <a:defRPr sz="1600">
                <a:solidFill>
                  <a:srgbClr val="8D9EBC"/>
                </a:solidFill>
              </a:defRPr>
            </a:lvl9pPr>
          </a:lstStyle>
          <a:p/>
        </p:txBody>
      </p:sp>
      <p:sp>
        <p:nvSpPr>
          <p:cNvPr id="587" name="Google Shape;587;p73"/>
          <p:cNvSpPr txBox="1"/>
          <p:nvPr>
            <p:ph idx="3"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588" name="Google Shape;588;p73"/>
          <p:cNvSpPr/>
          <p:nvPr/>
        </p:nvSpPr>
        <p:spPr>
          <a:xfrm flipH="1" rot="5400000">
            <a:off x="4284013" y="283500"/>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73"/>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590" name="Google Shape;590;p73"/>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591" name="Google Shape;591;p73"/>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bar - Light">
  <p:cSld name="ONE_COLUMN_TEXT_2_1">
    <p:spTree>
      <p:nvGrpSpPr>
        <p:cNvPr id="592" name="Shape 592"/>
        <p:cNvGrpSpPr/>
        <p:nvPr/>
      </p:nvGrpSpPr>
      <p:grpSpPr>
        <a:xfrm>
          <a:off x="0" y="0"/>
          <a:ext cx="0" cy="0"/>
          <a:chOff x="0" y="0"/>
          <a:chExt cx="0" cy="0"/>
        </a:xfrm>
      </p:grpSpPr>
      <p:pic>
        <p:nvPicPr>
          <p:cNvPr id="593" name="Google Shape;593;p74"/>
          <p:cNvPicPr preferRelativeResize="0"/>
          <p:nvPr/>
        </p:nvPicPr>
        <p:blipFill rotWithShape="1">
          <a:blip r:embed="rId2">
            <a:alphaModFix/>
          </a:blip>
          <a:srcRect b="0" l="12603" r="49898" t="0"/>
          <a:stretch/>
        </p:blipFill>
        <p:spPr>
          <a:xfrm>
            <a:off x="0" y="-3550"/>
            <a:ext cx="3429002" cy="5143501"/>
          </a:xfrm>
          <a:prstGeom prst="rect">
            <a:avLst/>
          </a:prstGeom>
          <a:noFill/>
          <a:ln>
            <a:noFill/>
          </a:ln>
        </p:spPr>
      </p:pic>
      <p:sp>
        <p:nvSpPr>
          <p:cNvPr id="594" name="Google Shape;594;p74"/>
          <p:cNvSpPr txBox="1"/>
          <p:nvPr>
            <p:ph type="title"/>
          </p:nvPr>
        </p:nvSpPr>
        <p:spPr>
          <a:xfrm>
            <a:off x="571500" y="671649"/>
            <a:ext cx="2290500" cy="10473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5" name="Google Shape;595;p74"/>
          <p:cNvSpPr txBox="1"/>
          <p:nvPr>
            <p:ph idx="1" type="body"/>
          </p:nvPr>
        </p:nvSpPr>
        <p:spPr>
          <a:xfrm>
            <a:off x="571500" y="2862075"/>
            <a:ext cx="2290500" cy="1706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596" name="Google Shape;596;p74"/>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597" name="Google Shape;597;p74"/>
          <p:cNvSpPr txBox="1"/>
          <p:nvPr>
            <p:ph idx="2"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pic>
        <p:nvPicPr>
          <p:cNvPr id="598" name="Google Shape;598;p74"/>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599" name="Google Shape;599;p74"/>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
        <p:nvSpPr>
          <p:cNvPr id="600" name="Google Shape;600;p74"/>
          <p:cNvSpPr txBox="1"/>
          <p:nvPr>
            <p:ph idx="3" type="subTitle"/>
          </p:nvPr>
        </p:nvSpPr>
        <p:spPr>
          <a:xfrm>
            <a:off x="571500" y="1914679"/>
            <a:ext cx="2290500" cy="57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600"/>
              <a:buNone/>
              <a:defRPr sz="1600">
                <a:solidFill>
                  <a:srgbClr val="8D9EBC"/>
                </a:solidFill>
              </a:defRPr>
            </a:lvl2pPr>
            <a:lvl3pPr lvl="2" rtl="0">
              <a:lnSpc>
                <a:spcPct val="100000"/>
              </a:lnSpc>
              <a:spcBef>
                <a:spcPts val="0"/>
              </a:spcBef>
              <a:spcAft>
                <a:spcPts val="0"/>
              </a:spcAft>
              <a:buClr>
                <a:srgbClr val="8D9EBC"/>
              </a:buClr>
              <a:buSzPts val="1600"/>
              <a:buNone/>
              <a:defRPr sz="1600">
                <a:solidFill>
                  <a:srgbClr val="8D9EBC"/>
                </a:solidFill>
              </a:defRPr>
            </a:lvl3pPr>
            <a:lvl4pPr lvl="3" rtl="0">
              <a:lnSpc>
                <a:spcPct val="100000"/>
              </a:lnSpc>
              <a:spcBef>
                <a:spcPts val="0"/>
              </a:spcBef>
              <a:spcAft>
                <a:spcPts val="0"/>
              </a:spcAft>
              <a:buClr>
                <a:srgbClr val="8D9EBC"/>
              </a:buClr>
              <a:buSzPts val="1600"/>
              <a:buNone/>
              <a:defRPr sz="1600">
                <a:solidFill>
                  <a:srgbClr val="8D9EBC"/>
                </a:solidFill>
              </a:defRPr>
            </a:lvl4pPr>
            <a:lvl5pPr lvl="4" rtl="0">
              <a:lnSpc>
                <a:spcPct val="100000"/>
              </a:lnSpc>
              <a:spcBef>
                <a:spcPts val="0"/>
              </a:spcBef>
              <a:spcAft>
                <a:spcPts val="0"/>
              </a:spcAft>
              <a:buClr>
                <a:srgbClr val="8D9EBC"/>
              </a:buClr>
              <a:buSzPts val="1600"/>
              <a:buNone/>
              <a:defRPr sz="1600">
                <a:solidFill>
                  <a:srgbClr val="8D9EBC"/>
                </a:solidFill>
              </a:defRPr>
            </a:lvl5pPr>
            <a:lvl6pPr lvl="5" rtl="0">
              <a:lnSpc>
                <a:spcPct val="100000"/>
              </a:lnSpc>
              <a:spcBef>
                <a:spcPts val="0"/>
              </a:spcBef>
              <a:spcAft>
                <a:spcPts val="0"/>
              </a:spcAft>
              <a:buClr>
                <a:srgbClr val="8D9EBC"/>
              </a:buClr>
              <a:buSzPts val="1600"/>
              <a:buNone/>
              <a:defRPr sz="1600">
                <a:solidFill>
                  <a:srgbClr val="8D9EBC"/>
                </a:solidFill>
              </a:defRPr>
            </a:lvl6pPr>
            <a:lvl7pPr lvl="6" rtl="0">
              <a:lnSpc>
                <a:spcPct val="100000"/>
              </a:lnSpc>
              <a:spcBef>
                <a:spcPts val="0"/>
              </a:spcBef>
              <a:spcAft>
                <a:spcPts val="0"/>
              </a:spcAft>
              <a:buClr>
                <a:srgbClr val="8D9EBC"/>
              </a:buClr>
              <a:buSzPts val="1600"/>
              <a:buNone/>
              <a:defRPr sz="1600">
                <a:solidFill>
                  <a:srgbClr val="8D9EBC"/>
                </a:solidFill>
              </a:defRPr>
            </a:lvl7pPr>
            <a:lvl8pPr lvl="7" rtl="0">
              <a:lnSpc>
                <a:spcPct val="100000"/>
              </a:lnSpc>
              <a:spcBef>
                <a:spcPts val="0"/>
              </a:spcBef>
              <a:spcAft>
                <a:spcPts val="0"/>
              </a:spcAft>
              <a:buClr>
                <a:srgbClr val="8D9EBC"/>
              </a:buClr>
              <a:buSzPts val="1600"/>
              <a:buNone/>
              <a:defRPr sz="1600">
                <a:solidFill>
                  <a:srgbClr val="8D9EBC"/>
                </a:solidFill>
              </a:defRPr>
            </a:lvl8pPr>
            <a:lvl9pPr lvl="8" rtl="0">
              <a:lnSpc>
                <a:spcPct val="100000"/>
              </a:lnSpc>
              <a:spcBef>
                <a:spcPts val="0"/>
              </a:spcBef>
              <a:spcAft>
                <a:spcPts val="0"/>
              </a:spcAft>
              <a:buClr>
                <a:srgbClr val="8D9EBC"/>
              </a:buClr>
              <a:buSzPts val="1600"/>
              <a:buNone/>
              <a:defRPr sz="1600">
                <a:solidFill>
                  <a:srgbClr val="8D9EBC"/>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bar - Medium">
  <p:cSld name="ONE_COLUMN_TEXT_2_1_1">
    <p:spTree>
      <p:nvGrpSpPr>
        <p:cNvPr id="601" name="Shape 601"/>
        <p:cNvGrpSpPr/>
        <p:nvPr/>
      </p:nvGrpSpPr>
      <p:grpSpPr>
        <a:xfrm>
          <a:off x="0" y="0"/>
          <a:ext cx="0" cy="0"/>
          <a:chOff x="0" y="0"/>
          <a:chExt cx="0" cy="0"/>
        </a:xfrm>
      </p:grpSpPr>
      <p:pic>
        <p:nvPicPr>
          <p:cNvPr id="602" name="Google Shape;602;p75"/>
          <p:cNvPicPr preferRelativeResize="0"/>
          <p:nvPr/>
        </p:nvPicPr>
        <p:blipFill rotWithShape="1">
          <a:blip r:embed="rId2">
            <a:alphaModFix/>
          </a:blip>
          <a:srcRect b="0" l="12603" r="49898" t="0"/>
          <a:stretch/>
        </p:blipFill>
        <p:spPr>
          <a:xfrm>
            <a:off x="0" y="-3550"/>
            <a:ext cx="3429002" cy="5143501"/>
          </a:xfrm>
          <a:prstGeom prst="rect">
            <a:avLst/>
          </a:prstGeom>
          <a:noFill/>
          <a:ln>
            <a:noFill/>
          </a:ln>
        </p:spPr>
      </p:pic>
      <p:sp>
        <p:nvSpPr>
          <p:cNvPr id="603" name="Google Shape;603;p75"/>
          <p:cNvSpPr txBox="1"/>
          <p:nvPr>
            <p:ph type="title"/>
          </p:nvPr>
        </p:nvSpPr>
        <p:spPr>
          <a:xfrm>
            <a:off x="571500" y="671649"/>
            <a:ext cx="2290500" cy="10473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4" name="Google Shape;604;p75"/>
          <p:cNvSpPr txBox="1"/>
          <p:nvPr>
            <p:ph idx="1" type="body"/>
          </p:nvPr>
        </p:nvSpPr>
        <p:spPr>
          <a:xfrm>
            <a:off x="571500" y="2862075"/>
            <a:ext cx="2290500" cy="1706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605" name="Google Shape;605;p75"/>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dk1"/>
                </a:solidFill>
                <a:latin typeface="Proxima Nova Semibold"/>
                <a:ea typeface="Proxima Nova Semibold"/>
                <a:cs typeface="Proxima Nova Semibold"/>
                <a:sym typeface="Proxima Nova Semibold"/>
              </a:defRPr>
            </a:lvl1pPr>
            <a:lvl2pPr lvl="1" rtl="0" algn="ctr">
              <a:buNone/>
              <a:defRPr>
                <a:solidFill>
                  <a:schemeClr val="dk1"/>
                </a:solidFill>
                <a:latin typeface="Proxima Nova Semibold"/>
                <a:ea typeface="Proxima Nova Semibold"/>
                <a:cs typeface="Proxima Nova Semibold"/>
                <a:sym typeface="Proxima Nova Semibold"/>
              </a:defRPr>
            </a:lvl2pPr>
            <a:lvl3pPr lvl="2" rtl="0" algn="ctr">
              <a:buNone/>
              <a:defRPr>
                <a:solidFill>
                  <a:schemeClr val="dk1"/>
                </a:solidFill>
                <a:latin typeface="Proxima Nova Semibold"/>
                <a:ea typeface="Proxima Nova Semibold"/>
                <a:cs typeface="Proxima Nova Semibold"/>
                <a:sym typeface="Proxima Nova Semibold"/>
              </a:defRPr>
            </a:lvl3pPr>
            <a:lvl4pPr lvl="3" rtl="0" algn="ctr">
              <a:buNone/>
              <a:defRPr>
                <a:solidFill>
                  <a:schemeClr val="dk1"/>
                </a:solidFill>
                <a:latin typeface="Proxima Nova Semibold"/>
                <a:ea typeface="Proxima Nova Semibold"/>
                <a:cs typeface="Proxima Nova Semibold"/>
                <a:sym typeface="Proxima Nova Semibold"/>
              </a:defRPr>
            </a:lvl4pPr>
            <a:lvl5pPr lvl="4" rtl="0" algn="ctr">
              <a:buNone/>
              <a:defRPr>
                <a:solidFill>
                  <a:schemeClr val="dk1"/>
                </a:solidFill>
                <a:latin typeface="Proxima Nova Semibold"/>
                <a:ea typeface="Proxima Nova Semibold"/>
                <a:cs typeface="Proxima Nova Semibold"/>
                <a:sym typeface="Proxima Nova Semibold"/>
              </a:defRPr>
            </a:lvl5pPr>
            <a:lvl6pPr lvl="5" rtl="0" algn="ctr">
              <a:buNone/>
              <a:defRPr>
                <a:solidFill>
                  <a:schemeClr val="dk1"/>
                </a:solidFill>
                <a:latin typeface="Proxima Nova Semibold"/>
                <a:ea typeface="Proxima Nova Semibold"/>
                <a:cs typeface="Proxima Nova Semibold"/>
                <a:sym typeface="Proxima Nova Semibold"/>
              </a:defRPr>
            </a:lvl6pPr>
            <a:lvl7pPr lvl="6" rtl="0" algn="ctr">
              <a:buNone/>
              <a:defRPr>
                <a:solidFill>
                  <a:schemeClr val="dk1"/>
                </a:solidFill>
                <a:latin typeface="Proxima Nova Semibold"/>
                <a:ea typeface="Proxima Nova Semibold"/>
                <a:cs typeface="Proxima Nova Semibold"/>
                <a:sym typeface="Proxima Nova Semibold"/>
              </a:defRPr>
            </a:lvl7pPr>
            <a:lvl8pPr lvl="7" rtl="0" algn="ctr">
              <a:buNone/>
              <a:defRPr>
                <a:solidFill>
                  <a:schemeClr val="dk1"/>
                </a:solidFill>
                <a:latin typeface="Proxima Nova Semibold"/>
                <a:ea typeface="Proxima Nova Semibold"/>
                <a:cs typeface="Proxima Nova Semibold"/>
                <a:sym typeface="Proxima Nova Semibold"/>
              </a:defRPr>
            </a:lvl8pPr>
            <a:lvl9pPr lvl="8" rtl="0" algn="ctr">
              <a:buNone/>
              <a:defRPr>
                <a:solidFill>
                  <a:schemeClr val="dk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606" name="Google Shape;606;p75"/>
          <p:cNvSpPr txBox="1"/>
          <p:nvPr>
            <p:ph idx="2"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pic>
        <p:nvPicPr>
          <p:cNvPr id="607" name="Google Shape;607;p75"/>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608" name="Google Shape;608;p75"/>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chemeClr val="accent1"/>
                </a:solidFill>
                <a:latin typeface="Proxima Nova"/>
                <a:ea typeface="Proxima Nova"/>
                <a:cs typeface="Proxima Nova"/>
                <a:sym typeface="Proxima Nova"/>
              </a:rPr>
              <a:t>© 2022 Code42. Confidential &amp; Proprietary Information of Code42 - Do Not Redistribute</a:t>
            </a:r>
            <a:endParaRPr sz="600">
              <a:solidFill>
                <a:schemeClr val="accent1"/>
              </a:solidFill>
              <a:latin typeface="Proxima Nova"/>
              <a:ea typeface="Proxima Nova"/>
              <a:cs typeface="Proxima Nova"/>
              <a:sym typeface="Proxima Nova"/>
            </a:endParaRPr>
          </a:p>
        </p:txBody>
      </p:sp>
      <p:sp>
        <p:nvSpPr>
          <p:cNvPr id="609" name="Google Shape;609;p75"/>
          <p:cNvSpPr txBox="1"/>
          <p:nvPr>
            <p:ph idx="3" type="subTitle"/>
          </p:nvPr>
        </p:nvSpPr>
        <p:spPr>
          <a:xfrm>
            <a:off x="571500" y="1914679"/>
            <a:ext cx="2290500" cy="57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600"/>
              <a:buNone/>
              <a:defRPr sz="1600">
                <a:solidFill>
                  <a:srgbClr val="8D9EBC"/>
                </a:solidFill>
              </a:defRPr>
            </a:lvl2pPr>
            <a:lvl3pPr lvl="2" rtl="0">
              <a:lnSpc>
                <a:spcPct val="100000"/>
              </a:lnSpc>
              <a:spcBef>
                <a:spcPts val="0"/>
              </a:spcBef>
              <a:spcAft>
                <a:spcPts val="0"/>
              </a:spcAft>
              <a:buClr>
                <a:srgbClr val="8D9EBC"/>
              </a:buClr>
              <a:buSzPts val="1600"/>
              <a:buNone/>
              <a:defRPr sz="1600">
                <a:solidFill>
                  <a:srgbClr val="8D9EBC"/>
                </a:solidFill>
              </a:defRPr>
            </a:lvl3pPr>
            <a:lvl4pPr lvl="3" rtl="0">
              <a:lnSpc>
                <a:spcPct val="100000"/>
              </a:lnSpc>
              <a:spcBef>
                <a:spcPts val="0"/>
              </a:spcBef>
              <a:spcAft>
                <a:spcPts val="0"/>
              </a:spcAft>
              <a:buClr>
                <a:srgbClr val="8D9EBC"/>
              </a:buClr>
              <a:buSzPts val="1600"/>
              <a:buNone/>
              <a:defRPr sz="1600">
                <a:solidFill>
                  <a:srgbClr val="8D9EBC"/>
                </a:solidFill>
              </a:defRPr>
            </a:lvl4pPr>
            <a:lvl5pPr lvl="4" rtl="0">
              <a:lnSpc>
                <a:spcPct val="100000"/>
              </a:lnSpc>
              <a:spcBef>
                <a:spcPts val="0"/>
              </a:spcBef>
              <a:spcAft>
                <a:spcPts val="0"/>
              </a:spcAft>
              <a:buClr>
                <a:srgbClr val="8D9EBC"/>
              </a:buClr>
              <a:buSzPts val="1600"/>
              <a:buNone/>
              <a:defRPr sz="1600">
                <a:solidFill>
                  <a:srgbClr val="8D9EBC"/>
                </a:solidFill>
              </a:defRPr>
            </a:lvl5pPr>
            <a:lvl6pPr lvl="5" rtl="0">
              <a:lnSpc>
                <a:spcPct val="100000"/>
              </a:lnSpc>
              <a:spcBef>
                <a:spcPts val="0"/>
              </a:spcBef>
              <a:spcAft>
                <a:spcPts val="0"/>
              </a:spcAft>
              <a:buClr>
                <a:srgbClr val="8D9EBC"/>
              </a:buClr>
              <a:buSzPts val="1600"/>
              <a:buNone/>
              <a:defRPr sz="1600">
                <a:solidFill>
                  <a:srgbClr val="8D9EBC"/>
                </a:solidFill>
              </a:defRPr>
            </a:lvl6pPr>
            <a:lvl7pPr lvl="6" rtl="0">
              <a:lnSpc>
                <a:spcPct val="100000"/>
              </a:lnSpc>
              <a:spcBef>
                <a:spcPts val="0"/>
              </a:spcBef>
              <a:spcAft>
                <a:spcPts val="0"/>
              </a:spcAft>
              <a:buClr>
                <a:srgbClr val="8D9EBC"/>
              </a:buClr>
              <a:buSzPts val="1600"/>
              <a:buNone/>
              <a:defRPr sz="1600">
                <a:solidFill>
                  <a:srgbClr val="8D9EBC"/>
                </a:solidFill>
              </a:defRPr>
            </a:lvl7pPr>
            <a:lvl8pPr lvl="7" rtl="0">
              <a:lnSpc>
                <a:spcPct val="100000"/>
              </a:lnSpc>
              <a:spcBef>
                <a:spcPts val="0"/>
              </a:spcBef>
              <a:spcAft>
                <a:spcPts val="0"/>
              </a:spcAft>
              <a:buClr>
                <a:srgbClr val="8D9EBC"/>
              </a:buClr>
              <a:buSzPts val="1600"/>
              <a:buNone/>
              <a:defRPr sz="1600">
                <a:solidFill>
                  <a:srgbClr val="8D9EBC"/>
                </a:solidFill>
              </a:defRPr>
            </a:lvl8pPr>
            <a:lvl9pPr lvl="8" rtl="0">
              <a:lnSpc>
                <a:spcPct val="100000"/>
              </a:lnSpc>
              <a:spcBef>
                <a:spcPts val="0"/>
              </a:spcBef>
              <a:spcAft>
                <a:spcPts val="0"/>
              </a:spcAft>
              <a:buClr>
                <a:srgbClr val="8D9EBC"/>
              </a:buClr>
              <a:buSzPts val="1600"/>
              <a:buNone/>
              <a:defRPr sz="1600">
                <a:solidFill>
                  <a:srgbClr val="8D9EBC"/>
                </a:solidFil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bar - Orange">
  <p:cSld name="ONE_COLUMN_TEXT_2_1_1_1_1">
    <p:spTree>
      <p:nvGrpSpPr>
        <p:cNvPr id="610" name="Shape 610"/>
        <p:cNvGrpSpPr/>
        <p:nvPr/>
      </p:nvGrpSpPr>
      <p:grpSpPr>
        <a:xfrm>
          <a:off x="0" y="0"/>
          <a:ext cx="0" cy="0"/>
          <a:chOff x="0" y="0"/>
          <a:chExt cx="0" cy="0"/>
        </a:xfrm>
      </p:grpSpPr>
      <p:sp>
        <p:nvSpPr>
          <p:cNvPr id="611" name="Google Shape;611;p76"/>
          <p:cNvSpPr/>
          <p:nvPr/>
        </p:nvSpPr>
        <p:spPr>
          <a:xfrm>
            <a:off x="2847575" y="0"/>
            <a:ext cx="6296400" cy="5143500"/>
          </a:xfrm>
          <a:prstGeom prst="rect">
            <a:avLst/>
          </a:prstGeom>
          <a:gradFill>
            <a:gsLst>
              <a:gs pos="0">
                <a:schemeClr val="accent5"/>
              </a:gs>
              <a:gs pos="100000">
                <a:schemeClr val="accent2"/>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2" name="Google Shape;612;p76"/>
          <p:cNvPicPr preferRelativeResize="0"/>
          <p:nvPr/>
        </p:nvPicPr>
        <p:blipFill rotWithShape="1">
          <a:blip r:embed="rId2">
            <a:alphaModFix/>
          </a:blip>
          <a:srcRect b="0" l="12603" r="49898" t="0"/>
          <a:stretch/>
        </p:blipFill>
        <p:spPr>
          <a:xfrm>
            <a:off x="0" y="-3550"/>
            <a:ext cx="3429002" cy="5143501"/>
          </a:xfrm>
          <a:prstGeom prst="rect">
            <a:avLst/>
          </a:prstGeom>
          <a:noFill/>
          <a:ln>
            <a:noFill/>
          </a:ln>
        </p:spPr>
      </p:pic>
      <p:sp>
        <p:nvSpPr>
          <p:cNvPr id="613" name="Google Shape;613;p76"/>
          <p:cNvSpPr txBox="1"/>
          <p:nvPr>
            <p:ph type="title"/>
          </p:nvPr>
        </p:nvSpPr>
        <p:spPr>
          <a:xfrm>
            <a:off x="571500" y="671649"/>
            <a:ext cx="2290500" cy="10473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4" name="Google Shape;614;p76"/>
          <p:cNvSpPr txBox="1"/>
          <p:nvPr>
            <p:ph idx="1" type="body"/>
          </p:nvPr>
        </p:nvSpPr>
        <p:spPr>
          <a:xfrm>
            <a:off x="571500" y="2862075"/>
            <a:ext cx="2290500" cy="1706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615" name="Google Shape;615;p76"/>
          <p:cNvSpPr txBox="1"/>
          <p:nvPr>
            <p:ph idx="2"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616" name="Google Shape;616;p76"/>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lt1"/>
                </a:solidFill>
                <a:latin typeface="Proxima Nova Semibold"/>
                <a:ea typeface="Proxima Nova Semibold"/>
                <a:cs typeface="Proxima Nova Semibold"/>
                <a:sym typeface="Proxima Nova Semibold"/>
              </a:defRPr>
            </a:lvl1pPr>
            <a:lvl2pPr lvl="1" rtl="0" algn="ctr">
              <a:buNone/>
              <a:defRPr>
                <a:solidFill>
                  <a:schemeClr val="lt1"/>
                </a:solidFill>
                <a:latin typeface="Proxima Nova Semibold"/>
                <a:ea typeface="Proxima Nova Semibold"/>
                <a:cs typeface="Proxima Nova Semibold"/>
                <a:sym typeface="Proxima Nova Semibold"/>
              </a:defRPr>
            </a:lvl2pPr>
            <a:lvl3pPr lvl="2" rtl="0" algn="ctr">
              <a:buNone/>
              <a:defRPr>
                <a:solidFill>
                  <a:schemeClr val="lt1"/>
                </a:solidFill>
                <a:latin typeface="Proxima Nova Semibold"/>
                <a:ea typeface="Proxima Nova Semibold"/>
                <a:cs typeface="Proxima Nova Semibold"/>
                <a:sym typeface="Proxima Nova Semibold"/>
              </a:defRPr>
            </a:lvl3pPr>
            <a:lvl4pPr lvl="3" rtl="0" algn="ctr">
              <a:buNone/>
              <a:defRPr>
                <a:solidFill>
                  <a:schemeClr val="lt1"/>
                </a:solidFill>
                <a:latin typeface="Proxima Nova Semibold"/>
                <a:ea typeface="Proxima Nova Semibold"/>
                <a:cs typeface="Proxima Nova Semibold"/>
                <a:sym typeface="Proxima Nova Semibold"/>
              </a:defRPr>
            </a:lvl4pPr>
            <a:lvl5pPr lvl="4" rtl="0" algn="ctr">
              <a:buNone/>
              <a:defRPr>
                <a:solidFill>
                  <a:schemeClr val="lt1"/>
                </a:solidFill>
                <a:latin typeface="Proxima Nova Semibold"/>
                <a:ea typeface="Proxima Nova Semibold"/>
                <a:cs typeface="Proxima Nova Semibold"/>
                <a:sym typeface="Proxima Nova Semibold"/>
              </a:defRPr>
            </a:lvl5pPr>
            <a:lvl6pPr lvl="5" rtl="0" algn="ctr">
              <a:buNone/>
              <a:defRPr>
                <a:solidFill>
                  <a:schemeClr val="lt1"/>
                </a:solidFill>
                <a:latin typeface="Proxima Nova Semibold"/>
                <a:ea typeface="Proxima Nova Semibold"/>
                <a:cs typeface="Proxima Nova Semibold"/>
                <a:sym typeface="Proxima Nova Semibold"/>
              </a:defRPr>
            </a:lvl6pPr>
            <a:lvl7pPr lvl="6" rtl="0" algn="ctr">
              <a:buNone/>
              <a:defRPr>
                <a:solidFill>
                  <a:schemeClr val="lt1"/>
                </a:solidFill>
                <a:latin typeface="Proxima Nova Semibold"/>
                <a:ea typeface="Proxima Nova Semibold"/>
                <a:cs typeface="Proxima Nova Semibold"/>
                <a:sym typeface="Proxima Nova Semibold"/>
              </a:defRPr>
            </a:lvl7pPr>
            <a:lvl8pPr lvl="7" rtl="0" algn="ctr">
              <a:buNone/>
              <a:defRPr>
                <a:solidFill>
                  <a:schemeClr val="lt1"/>
                </a:solidFill>
                <a:latin typeface="Proxima Nova Semibold"/>
                <a:ea typeface="Proxima Nova Semibold"/>
                <a:cs typeface="Proxima Nova Semibold"/>
                <a:sym typeface="Proxima Nova Semibold"/>
              </a:defRPr>
            </a:lvl8pPr>
            <a:lvl9pPr lvl="8" rtl="0" algn="ctr">
              <a:buNone/>
              <a:defRPr>
                <a:solidFill>
                  <a:schemeClr val="l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617" name="Google Shape;617;p76"/>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618" name="Google Shape;618;p76"/>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E6E7EF"/>
                </a:solidFill>
                <a:latin typeface="Proxima Nova"/>
                <a:ea typeface="Proxima Nova"/>
                <a:cs typeface="Proxima Nova"/>
                <a:sym typeface="Proxima Nova"/>
              </a:rPr>
              <a:t>© 2022 Code42. Confidential &amp; Proprietary Information of Code42 - Do Not Redistribute</a:t>
            </a:r>
            <a:endParaRPr sz="600">
              <a:solidFill>
                <a:srgbClr val="E6E7EF"/>
              </a:solidFill>
              <a:latin typeface="Proxima Nova"/>
              <a:ea typeface="Proxima Nova"/>
              <a:cs typeface="Proxima Nova"/>
              <a:sym typeface="Proxima Nova"/>
            </a:endParaRPr>
          </a:p>
        </p:txBody>
      </p:sp>
      <p:sp>
        <p:nvSpPr>
          <p:cNvPr id="619" name="Google Shape;619;p76"/>
          <p:cNvSpPr txBox="1"/>
          <p:nvPr>
            <p:ph idx="3" type="subTitle"/>
          </p:nvPr>
        </p:nvSpPr>
        <p:spPr>
          <a:xfrm>
            <a:off x="571500" y="1914679"/>
            <a:ext cx="2290500" cy="57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600"/>
              <a:buNone/>
              <a:defRPr sz="1600">
                <a:solidFill>
                  <a:srgbClr val="8D9EBC"/>
                </a:solidFill>
              </a:defRPr>
            </a:lvl2pPr>
            <a:lvl3pPr lvl="2" rtl="0">
              <a:lnSpc>
                <a:spcPct val="100000"/>
              </a:lnSpc>
              <a:spcBef>
                <a:spcPts val="0"/>
              </a:spcBef>
              <a:spcAft>
                <a:spcPts val="0"/>
              </a:spcAft>
              <a:buClr>
                <a:srgbClr val="8D9EBC"/>
              </a:buClr>
              <a:buSzPts val="1600"/>
              <a:buNone/>
              <a:defRPr sz="1600">
                <a:solidFill>
                  <a:srgbClr val="8D9EBC"/>
                </a:solidFill>
              </a:defRPr>
            </a:lvl3pPr>
            <a:lvl4pPr lvl="3" rtl="0">
              <a:lnSpc>
                <a:spcPct val="100000"/>
              </a:lnSpc>
              <a:spcBef>
                <a:spcPts val="0"/>
              </a:spcBef>
              <a:spcAft>
                <a:spcPts val="0"/>
              </a:spcAft>
              <a:buClr>
                <a:srgbClr val="8D9EBC"/>
              </a:buClr>
              <a:buSzPts val="1600"/>
              <a:buNone/>
              <a:defRPr sz="1600">
                <a:solidFill>
                  <a:srgbClr val="8D9EBC"/>
                </a:solidFill>
              </a:defRPr>
            </a:lvl4pPr>
            <a:lvl5pPr lvl="4" rtl="0">
              <a:lnSpc>
                <a:spcPct val="100000"/>
              </a:lnSpc>
              <a:spcBef>
                <a:spcPts val="0"/>
              </a:spcBef>
              <a:spcAft>
                <a:spcPts val="0"/>
              </a:spcAft>
              <a:buClr>
                <a:srgbClr val="8D9EBC"/>
              </a:buClr>
              <a:buSzPts val="1600"/>
              <a:buNone/>
              <a:defRPr sz="1600">
                <a:solidFill>
                  <a:srgbClr val="8D9EBC"/>
                </a:solidFill>
              </a:defRPr>
            </a:lvl5pPr>
            <a:lvl6pPr lvl="5" rtl="0">
              <a:lnSpc>
                <a:spcPct val="100000"/>
              </a:lnSpc>
              <a:spcBef>
                <a:spcPts val="0"/>
              </a:spcBef>
              <a:spcAft>
                <a:spcPts val="0"/>
              </a:spcAft>
              <a:buClr>
                <a:srgbClr val="8D9EBC"/>
              </a:buClr>
              <a:buSzPts val="1600"/>
              <a:buNone/>
              <a:defRPr sz="1600">
                <a:solidFill>
                  <a:srgbClr val="8D9EBC"/>
                </a:solidFill>
              </a:defRPr>
            </a:lvl6pPr>
            <a:lvl7pPr lvl="6" rtl="0">
              <a:lnSpc>
                <a:spcPct val="100000"/>
              </a:lnSpc>
              <a:spcBef>
                <a:spcPts val="0"/>
              </a:spcBef>
              <a:spcAft>
                <a:spcPts val="0"/>
              </a:spcAft>
              <a:buClr>
                <a:srgbClr val="8D9EBC"/>
              </a:buClr>
              <a:buSzPts val="1600"/>
              <a:buNone/>
              <a:defRPr sz="1600">
                <a:solidFill>
                  <a:srgbClr val="8D9EBC"/>
                </a:solidFill>
              </a:defRPr>
            </a:lvl7pPr>
            <a:lvl8pPr lvl="7" rtl="0">
              <a:lnSpc>
                <a:spcPct val="100000"/>
              </a:lnSpc>
              <a:spcBef>
                <a:spcPts val="0"/>
              </a:spcBef>
              <a:spcAft>
                <a:spcPts val="0"/>
              </a:spcAft>
              <a:buClr>
                <a:srgbClr val="8D9EBC"/>
              </a:buClr>
              <a:buSzPts val="1600"/>
              <a:buNone/>
              <a:defRPr sz="1600">
                <a:solidFill>
                  <a:srgbClr val="8D9EBC"/>
                </a:solidFill>
              </a:defRPr>
            </a:lvl8pPr>
            <a:lvl9pPr lvl="8" rtl="0">
              <a:lnSpc>
                <a:spcPct val="100000"/>
              </a:lnSpc>
              <a:spcBef>
                <a:spcPts val="0"/>
              </a:spcBef>
              <a:spcAft>
                <a:spcPts val="0"/>
              </a:spcAft>
              <a:buClr>
                <a:srgbClr val="8D9EBC"/>
              </a:buClr>
              <a:buSzPts val="1600"/>
              <a:buNone/>
              <a:defRPr sz="1600">
                <a:solidFill>
                  <a:srgbClr val="8D9EBC"/>
                </a:solidFil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bar + 3 Blocks">
  <p:cSld name="ONE_COLUMN_TEXT_2_2_1">
    <p:spTree>
      <p:nvGrpSpPr>
        <p:cNvPr id="620" name="Shape 620"/>
        <p:cNvGrpSpPr/>
        <p:nvPr/>
      </p:nvGrpSpPr>
      <p:grpSpPr>
        <a:xfrm>
          <a:off x="0" y="0"/>
          <a:ext cx="0" cy="0"/>
          <a:chOff x="0" y="0"/>
          <a:chExt cx="0" cy="0"/>
        </a:xfrm>
      </p:grpSpPr>
      <p:sp>
        <p:nvSpPr>
          <p:cNvPr id="621" name="Google Shape;621;p77"/>
          <p:cNvSpPr txBox="1"/>
          <p:nvPr>
            <p:ph type="title"/>
          </p:nvPr>
        </p:nvSpPr>
        <p:spPr>
          <a:xfrm>
            <a:off x="571500" y="671649"/>
            <a:ext cx="2290500" cy="10473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2" name="Google Shape;622;p77"/>
          <p:cNvSpPr txBox="1"/>
          <p:nvPr>
            <p:ph idx="1" type="body"/>
          </p:nvPr>
        </p:nvSpPr>
        <p:spPr>
          <a:xfrm>
            <a:off x="571500" y="2862075"/>
            <a:ext cx="2290500" cy="1435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623" name="Google Shape;623;p77"/>
          <p:cNvSpPr txBox="1"/>
          <p:nvPr>
            <p:ph idx="2" type="body"/>
          </p:nvPr>
        </p:nvSpPr>
        <p:spPr>
          <a:xfrm>
            <a:off x="4288500" y="576075"/>
            <a:ext cx="4288500" cy="85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624" name="Google Shape;624;p77"/>
          <p:cNvSpPr/>
          <p:nvPr>
            <p:ph idx="3" type="pic"/>
          </p:nvPr>
        </p:nvSpPr>
        <p:spPr>
          <a:xfrm>
            <a:off x="3429000" y="576000"/>
            <a:ext cx="576000" cy="576000"/>
          </a:xfrm>
          <a:prstGeom prst="rect">
            <a:avLst/>
          </a:prstGeom>
          <a:noFill/>
          <a:ln>
            <a:noFill/>
          </a:ln>
        </p:spPr>
      </p:sp>
      <p:sp>
        <p:nvSpPr>
          <p:cNvPr id="625" name="Google Shape;625;p77"/>
          <p:cNvSpPr txBox="1"/>
          <p:nvPr>
            <p:ph idx="4" type="body"/>
          </p:nvPr>
        </p:nvSpPr>
        <p:spPr>
          <a:xfrm>
            <a:off x="4288500" y="3433624"/>
            <a:ext cx="4288500" cy="8640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626" name="Google Shape;626;p77"/>
          <p:cNvSpPr/>
          <p:nvPr>
            <p:ph idx="5" type="pic"/>
          </p:nvPr>
        </p:nvSpPr>
        <p:spPr>
          <a:xfrm>
            <a:off x="3429000" y="3433538"/>
            <a:ext cx="576000" cy="576000"/>
          </a:xfrm>
          <a:prstGeom prst="rect">
            <a:avLst/>
          </a:prstGeom>
          <a:noFill/>
          <a:ln>
            <a:noFill/>
          </a:ln>
        </p:spPr>
      </p:sp>
      <p:sp>
        <p:nvSpPr>
          <p:cNvPr id="627" name="Google Shape;627;p77"/>
          <p:cNvSpPr txBox="1"/>
          <p:nvPr>
            <p:ph idx="6" type="body"/>
          </p:nvPr>
        </p:nvSpPr>
        <p:spPr>
          <a:xfrm>
            <a:off x="4288500" y="2004876"/>
            <a:ext cx="4288500" cy="85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628" name="Google Shape;628;p77"/>
          <p:cNvSpPr/>
          <p:nvPr>
            <p:ph idx="7" type="pic"/>
          </p:nvPr>
        </p:nvSpPr>
        <p:spPr>
          <a:xfrm>
            <a:off x="3429000" y="2004800"/>
            <a:ext cx="576000" cy="576000"/>
          </a:xfrm>
          <a:prstGeom prst="rect">
            <a:avLst/>
          </a:prstGeom>
          <a:noFill/>
          <a:ln>
            <a:noFill/>
          </a:ln>
        </p:spPr>
      </p:sp>
      <p:sp>
        <p:nvSpPr>
          <p:cNvPr id="629" name="Google Shape;629;p77"/>
          <p:cNvSpPr txBox="1"/>
          <p:nvPr>
            <p:ph idx="8"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630" name="Google Shape;630;p77"/>
          <p:cNvSpPr/>
          <p:nvPr/>
        </p:nvSpPr>
        <p:spPr>
          <a:xfrm flipH="1" rot="5400000">
            <a:off x="4284013" y="285750"/>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77"/>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632" name="Google Shape;632;p77"/>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633" name="Google Shape;633;p77"/>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
        <p:nvSpPr>
          <p:cNvPr id="634" name="Google Shape;634;p77"/>
          <p:cNvSpPr txBox="1"/>
          <p:nvPr>
            <p:ph idx="9" type="subTitle"/>
          </p:nvPr>
        </p:nvSpPr>
        <p:spPr>
          <a:xfrm>
            <a:off x="571500" y="1914679"/>
            <a:ext cx="2290500" cy="57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600"/>
              <a:buNone/>
              <a:defRPr sz="1600">
                <a:solidFill>
                  <a:srgbClr val="8D9EBC"/>
                </a:solidFill>
              </a:defRPr>
            </a:lvl2pPr>
            <a:lvl3pPr lvl="2" rtl="0">
              <a:lnSpc>
                <a:spcPct val="100000"/>
              </a:lnSpc>
              <a:spcBef>
                <a:spcPts val="0"/>
              </a:spcBef>
              <a:spcAft>
                <a:spcPts val="0"/>
              </a:spcAft>
              <a:buClr>
                <a:srgbClr val="8D9EBC"/>
              </a:buClr>
              <a:buSzPts val="1600"/>
              <a:buNone/>
              <a:defRPr sz="1600">
                <a:solidFill>
                  <a:srgbClr val="8D9EBC"/>
                </a:solidFill>
              </a:defRPr>
            </a:lvl3pPr>
            <a:lvl4pPr lvl="3" rtl="0">
              <a:lnSpc>
                <a:spcPct val="100000"/>
              </a:lnSpc>
              <a:spcBef>
                <a:spcPts val="0"/>
              </a:spcBef>
              <a:spcAft>
                <a:spcPts val="0"/>
              </a:spcAft>
              <a:buClr>
                <a:srgbClr val="8D9EBC"/>
              </a:buClr>
              <a:buSzPts val="1600"/>
              <a:buNone/>
              <a:defRPr sz="1600">
                <a:solidFill>
                  <a:srgbClr val="8D9EBC"/>
                </a:solidFill>
              </a:defRPr>
            </a:lvl4pPr>
            <a:lvl5pPr lvl="4" rtl="0">
              <a:lnSpc>
                <a:spcPct val="100000"/>
              </a:lnSpc>
              <a:spcBef>
                <a:spcPts val="0"/>
              </a:spcBef>
              <a:spcAft>
                <a:spcPts val="0"/>
              </a:spcAft>
              <a:buClr>
                <a:srgbClr val="8D9EBC"/>
              </a:buClr>
              <a:buSzPts val="1600"/>
              <a:buNone/>
              <a:defRPr sz="1600">
                <a:solidFill>
                  <a:srgbClr val="8D9EBC"/>
                </a:solidFill>
              </a:defRPr>
            </a:lvl5pPr>
            <a:lvl6pPr lvl="5" rtl="0">
              <a:lnSpc>
                <a:spcPct val="100000"/>
              </a:lnSpc>
              <a:spcBef>
                <a:spcPts val="0"/>
              </a:spcBef>
              <a:spcAft>
                <a:spcPts val="0"/>
              </a:spcAft>
              <a:buClr>
                <a:srgbClr val="8D9EBC"/>
              </a:buClr>
              <a:buSzPts val="1600"/>
              <a:buNone/>
              <a:defRPr sz="1600">
                <a:solidFill>
                  <a:srgbClr val="8D9EBC"/>
                </a:solidFill>
              </a:defRPr>
            </a:lvl6pPr>
            <a:lvl7pPr lvl="6" rtl="0">
              <a:lnSpc>
                <a:spcPct val="100000"/>
              </a:lnSpc>
              <a:spcBef>
                <a:spcPts val="0"/>
              </a:spcBef>
              <a:spcAft>
                <a:spcPts val="0"/>
              </a:spcAft>
              <a:buClr>
                <a:srgbClr val="8D9EBC"/>
              </a:buClr>
              <a:buSzPts val="1600"/>
              <a:buNone/>
              <a:defRPr sz="1600">
                <a:solidFill>
                  <a:srgbClr val="8D9EBC"/>
                </a:solidFill>
              </a:defRPr>
            </a:lvl7pPr>
            <a:lvl8pPr lvl="7" rtl="0">
              <a:lnSpc>
                <a:spcPct val="100000"/>
              </a:lnSpc>
              <a:spcBef>
                <a:spcPts val="0"/>
              </a:spcBef>
              <a:spcAft>
                <a:spcPts val="0"/>
              </a:spcAft>
              <a:buClr>
                <a:srgbClr val="8D9EBC"/>
              </a:buClr>
              <a:buSzPts val="1600"/>
              <a:buNone/>
              <a:defRPr sz="1600">
                <a:solidFill>
                  <a:srgbClr val="8D9EBC"/>
                </a:solidFill>
              </a:defRPr>
            </a:lvl8pPr>
            <a:lvl9pPr lvl="8" rtl="0">
              <a:lnSpc>
                <a:spcPct val="100000"/>
              </a:lnSpc>
              <a:spcBef>
                <a:spcPts val="0"/>
              </a:spcBef>
              <a:spcAft>
                <a:spcPts val="0"/>
              </a:spcAft>
              <a:buClr>
                <a:srgbClr val="8D9EBC"/>
              </a:buClr>
              <a:buSzPts val="1600"/>
              <a:buNone/>
              <a:defRPr sz="1600">
                <a:solidFill>
                  <a:srgbClr val="8D9EBC"/>
                </a:solidFil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bar + 4 Blocks">
  <p:cSld name="ONE_COLUMN_TEXT_2_2_2">
    <p:spTree>
      <p:nvGrpSpPr>
        <p:cNvPr id="635" name="Shape 635"/>
        <p:cNvGrpSpPr/>
        <p:nvPr/>
      </p:nvGrpSpPr>
      <p:grpSpPr>
        <a:xfrm>
          <a:off x="0" y="0"/>
          <a:ext cx="0" cy="0"/>
          <a:chOff x="0" y="0"/>
          <a:chExt cx="0" cy="0"/>
        </a:xfrm>
      </p:grpSpPr>
      <p:sp>
        <p:nvSpPr>
          <p:cNvPr id="636" name="Google Shape;636;p78"/>
          <p:cNvSpPr txBox="1"/>
          <p:nvPr>
            <p:ph type="title"/>
          </p:nvPr>
        </p:nvSpPr>
        <p:spPr>
          <a:xfrm>
            <a:off x="571500" y="671649"/>
            <a:ext cx="2290500" cy="10473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7" name="Google Shape;637;p78"/>
          <p:cNvSpPr txBox="1"/>
          <p:nvPr>
            <p:ph idx="1" type="body"/>
          </p:nvPr>
        </p:nvSpPr>
        <p:spPr>
          <a:xfrm>
            <a:off x="571500" y="2862075"/>
            <a:ext cx="2290500" cy="1435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638" name="Google Shape;638;p78"/>
          <p:cNvSpPr txBox="1"/>
          <p:nvPr>
            <p:ph idx="2" type="body"/>
          </p:nvPr>
        </p:nvSpPr>
        <p:spPr>
          <a:xfrm>
            <a:off x="6282000" y="1299300"/>
            <a:ext cx="2290500" cy="986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639" name="Google Shape;639;p78"/>
          <p:cNvSpPr txBox="1"/>
          <p:nvPr>
            <p:ph idx="3" type="body"/>
          </p:nvPr>
        </p:nvSpPr>
        <p:spPr>
          <a:xfrm>
            <a:off x="3429000" y="1299300"/>
            <a:ext cx="2286000" cy="986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640" name="Google Shape;640;p78"/>
          <p:cNvSpPr txBox="1"/>
          <p:nvPr>
            <p:ph idx="4" type="body"/>
          </p:nvPr>
        </p:nvSpPr>
        <p:spPr>
          <a:xfrm>
            <a:off x="6282000" y="3310213"/>
            <a:ext cx="2290500" cy="9876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641" name="Google Shape;641;p78"/>
          <p:cNvSpPr txBox="1"/>
          <p:nvPr>
            <p:ph idx="5" type="body"/>
          </p:nvPr>
        </p:nvSpPr>
        <p:spPr>
          <a:xfrm>
            <a:off x="3429000" y="3310213"/>
            <a:ext cx="2286000" cy="9876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642" name="Google Shape;642;p78"/>
          <p:cNvSpPr/>
          <p:nvPr>
            <p:ph idx="6" type="pic"/>
          </p:nvPr>
        </p:nvSpPr>
        <p:spPr>
          <a:xfrm>
            <a:off x="3429000" y="576000"/>
            <a:ext cx="576000" cy="576000"/>
          </a:xfrm>
          <a:prstGeom prst="rect">
            <a:avLst/>
          </a:prstGeom>
          <a:noFill/>
          <a:ln>
            <a:noFill/>
          </a:ln>
        </p:spPr>
      </p:sp>
      <p:sp>
        <p:nvSpPr>
          <p:cNvPr id="643" name="Google Shape;643;p78"/>
          <p:cNvSpPr/>
          <p:nvPr>
            <p:ph idx="7" type="pic"/>
          </p:nvPr>
        </p:nvSpPr>
        <p:spPr>
          <a:xfrm>
            <a:off x="6282000" y="576000"/>
            <a:ext cx="576000" cy="576000"/>
          </a:xfrm>
          <a:prstGeom prst="rect">
            <a:avLst/>
          </a:prstGeom>
          <a:noFill/>
          <a:ln>
            <a:noFill/>
          </a:ln>
        </p:spPr>
      </p:sp>
      <p:sp>
        <p:nvSpPr>
          <p:cNvPr id="644" name="Google Shape;644;p78"/>
          <p:cNvSpPr/>
          <p:nvPr>
            <p:ph idx="8" type="pic"/>
          </p:nvPr>
        </p:nvSpPr>
        <p:spPr>
          <a:xfrm>
            <a:off x="3429000" y="2575288"/>
            <a:ext cx="576000" cy="576000"/>
          </a:xfrm>
          <a:prstGeom prst="rect">
            <a:avLst/>
          </a:prstGeom>
          <a:noFill/>
          <a:ln>
            <a:noFill/>
          </a:ln>
        </p:spPr>
      </p:sp>
      <p:sp>
        <p:nvSpPr>
          <p:cNvPr id="645" name="Google Shape;645;p78"/>
          <p:cNvSpPr/>
          <p:nvPr>
            <p:ph idx="9" type="pic"/>
          </p:nvPr>
        </p:nvSpPr>
        <p:spPr>
          <a:xfrm>
            <a:off x="6282000" y="2575288"/>
            <a:ext cx="576000" cy="576000"/>
          </a:xfrm>
          <a:prstGeom prst="rect">
            <a:avLst/>
          </a:prstGeom>
          <a:noFill/>
          <a:ln>
            <a:noFill/>
          </a:ln>
        </p:spPr>
      </p:sp>
      <p:sp>
        <p:nvSpPr>
          <p:cNvPr id="646" name="Google Shape;646;p78"/>
          <p:cNvSpPr txBox="1"/>
          <p:nvPr>
            <p:ph idx="13"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647" name="Google Shape;647;p78"/>
          <p:cNvSpPr/>
          <p:nvPr/>
        </p:nvSpPr>
        <p:spPr>
          <a:xfrm flipH="1" rot="5400000">
            <a:off x="4284013" y="285750"/>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78"/>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649" name="Google Shape;649;p78"/>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650" name="Google Shape;650;p78"/>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
        <p:nvSpPr>
          <p:cNvPr id="651" name="Google Shape;651;p78"/>
          <p:cNvSpPr txBox="1"/>
          <p:nvPr>
            <p:ph idx="14" type="subTitle"/>
          </p:nvPr>
        </p:nvSpPr>
        <p:spPr>
          <a:xfrm>
            <a:off x="571500" y="1914679"/>
            <a:ext cx="2290500" cy="57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600"/>
              <a:buNone/>
              <a:defRPr sz="1600">
                <a:solidFill>
                  <a:srgbClr val="8D9EBC"/>
                </a:solidFill>
              </a:defRPr>
            </a:lvl2pPr>
            <a:lvl3pPr lvl="2" rtl="0">
              <a:lnSpc>
                <a:spcPct val="100000"/>
              </a:lnSpc>
              <a:spcBef>
                <a:spcPts val="0"/>
              </a:spcBef>
              <a:spcAft>
                <a:spcPts val="0"/>
              </a:spcAft>
              <a:buClr>
                <a:srgbClr val="8D9EBC"/>
              </a:buClr>
              <a:buSzPts val="1600"/>
              <a:buNone/>
              <a:defRPr sz="1600">
                <a:solidFill>
                  <a:srgbClr val="8D9EBC"/>
                </a:solidFill>
              </a:defRPr>
            </a:lvl3pPr>
            <a:lvl4pPr lvl="3" rtl="0">
              <a:lnSpc>
                <a:spcPct val="100000"/>
              </a:lnSpc>
              <a:spcBef>
                <a:spcPts val="0"/>
              </a:spcBef>
              <a:spcAft>
                <a:spcPts val="0"/>
              </a:spcAft>
              <a:buClr>
                <a:srgbClr val="8D9EBC"/>
              </a:buClr>
              <a:buSzPts val="1600"/>
              <a:buNone/>
              <a:defRPr sz="1600">
                <a:solidFill>
                  <a:srgbClr val="8D9EBC"/>
                </a:solidFill>
              </a:defRPr>
            </a:lvl4pPr>
            <a:lvl5pPr lvl="4" rtl="0">
              <a:lnSpc>
                <a:spcPct val="100000"/>
              </a:lnSpc>
              <a:spcBef>
                <a:spcPts val="0"/>
              </a:spcBef>
              <a:spcAft>
                <a:spcPts val="0"/>
              </a:spcAft>
              <a:buClr>
                <a:srgbClr val="8D9EBC"/>
              </a:buClr>
              <a:buSzPts val="1600"/>
              <a:buNone/>
              <a:defRPr sz="1600">
                <a:solidFill>
                  <a:srgbClr val="8D9EBC"/>
                </a:solidFill>
              </a:defRPr>
            </a:lvl5pPr>
            <a:lvl6pPr lvl="5" rtl="0">
              <a:lnSpc>
                <a:spcPct val="100000"/>
              </a:lnSpc>
              <a:spcBef>
                <a:spcPts val="0"/>
              </a:spcBef>
              <a:spcAft>
                <a:spcPts val="0"/>
              </a:spcAft>
              <a:buClr>
                <a:srgbClr val="8D9EBC"/>
              </a:buClr>
              <a:buSzPts val="1600"/>
              <a:buNone/>
              <a:defRPr sz="1600">
                <a:solidFill>
                  <a:srgbClr val="8D9EBC"/>
                </a:solidFill>
              </a:defRPr>
            </a:lvl6pPr>
            <a:lvl7pPr lvl="6" rtl="0">
              <a:lnSpc>
                <a:spcPct val="100000"/>
              </a:lnSpc>
              <a:spcBef>
                <a:spcPts val="0"/>
              </a:spcBef>
              <a:spcAft>
                <a:spcPts val="0"/>
              </a:spcAft>
              <a:buClr>
                <a:srgbClr val="8D9EBC"/>
              </a:buClr>
              <a:buSzPts val="1600"/>
              <a:buNone/>
              <a:defRPr sz="1600">
                <a:solidFill>
                  <a:srgbClr val="8D9EBC"/>
                </a:solidFill>
              </a:defRPr>
            </a:lvl7pPr>
            <a:lvl8pPr lvl="7" rtl="0">
              <a:lnSpc>
                <a:spcPct val="100000"/>
              </a:lnSpc>
              <a:spcBef>
                <a:spcPts val="0"/>
              </a:spcBef>
              <a:spcAft>
                <a:spcPts val="0"/>
              </a:spcAft>
              <a:buClr>
                <a:srgbClr val="8D9EBC"/>
              </a:buClr>
              <a:buSzPts val="1600"/>
              <a:buNone/>
              <a:defRPr sz="1600">
                <a:solidFill>
                  <a:srgbClr val="8D9EBC"/>
                </a:solidFill>
              </a:defRPr>
            </a:lvl8pPr>
            <a:lvl9pPr lvl="8" rtl="0">
              <a:lnSpc>
                <a:spcPct val="100000"/>
              </a:lnSpc>
              <a:spcBef>
                <a:spcPts val="0"/>
              </a:spcBef>
              <a:spcAft>
                <a:spcPts val="0"/>
              </a:spcAft>
              <a:buClr>
                <a:srgbClr val="8D9EBC"/>
              </a:buClr>
              <a:buSzPts val="1600"/>
              <a:buNone/>
              <a:defRPr sz="1600">
                <a:solidFill>
                  <a:srgbClr val="8D9EBC"/>
                </a:solidFil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hort - Light">
  <p:cSld name="MAIN_POINT_2">
    <p:spTree>
      <p:nvGrpSpPr>
        <p:cNvPr id="652" name="Shape 652"/>
        <p:cNvGrpSpPr/>
        <p:nvPr/>
      </p:nvGrpSpPr>
      <p:grpSpPr>
        <a:xfrm>
          <a:off x="0" y="0"/>
          <a:ext cx="0" cy="0"/>
          <a:chOff x="0" y="0"/>
          <a:chExt cx="0" cy="0"/>
        </a:xfrm>
      </p:grpSpPr>
      <p:pic>
        <p:nvPicPr>
          <p:cNvPr id="653" name="Google Shape;653;p79"/>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654" name="Google Shape;654;p79"/>
          <p:cNvSpPr txBox="1"/>
          <p:nvPr>
            <p:ph idx="1" type="subTitle"/>
          </p:nvPr>
        </p:nvSpPr>
        <p:spPr>
          <a:xfrm>
            <a:off x="571500" y="2862075"/>
            <a:ext cx="5143500" cy="17100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1"/>
              </a:buClr>
              <a:buSzPts val="2000"/>
              <a:buNone/>
              <a:defRPr b="0" sz="2000">
                <a:solidFill>
                  <a:schemeClr val="dk1"/>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655" name="Google Shape;655;p79"/>
          <p:cNvSpPr txBox="1"/>
          <p:nvPr>
            <p:ph idx="2" type="subTitle"/>
          </p:nvPr>
        </p:nvSpPr>
        <p:spPr>
          <a:xfrm>
            <a:off x="6291075" y="3136488"/>
            <a:ext cx="2285700" cy="292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1"/>
              </a:buClr>
              <a:buSzPts val="1400"/>
              <a:buNone/>
              <a:defRPr/>
            </a:lvl1pPr>
            <a:lvl2pPr lvl="1" rtl="0" algn="ctr">
              <a:lnSpc>
                <a:spcPct val="100000"/>
              </a:lnSpc>
              <a:spcBef>
                <a:spcPts val="0"/>
              </a:spcBef>
              <a:spcAft>
                <a:spcPts val="0"/>
              </a:spcAft>
              <a:buClr>
                <a:schemeClr val="accent3"/>
              </a:buClr>
              <a:buSzPts val="2800"/>
              <a:buNone/>
              <a:defRPr sz="2800">
                <a:solidFill>
                  <a:schemeClr val="accent3"/>
                </a:solidFill>
              </a:defRPr>
            </a:lvl2pPr>
            <a:lvl3pPr lvl="2" rtl="0" algn="ctr">
              <a:lnSpc>
                <a:spcPct val="100000"/>
              </a:lnSpc>
              <a:spcBef>
                <a:spcPts val="0"/>
              </a:spcBef>
              <a:spcAft>
                <a:spcPts val="0"/>
              </a:spcAft>
              <a:buClr>
                <a:schemeClr val="accent3"/>
              </a:buClr>
              <a:buSzPts val="2800"/>
              <a:buNone/>
              <a:defRPr sz="2800">
                <a:solidFill>
                  <a:schemeClr val="accent3"/>
                </a:solidFill>
              </a:defRPr>
            </a:lvl3pPr>
            <a:lvl4pPr lvl="3" rtl="0" algn="ctr">
              <a:lnSpc>
                <a:spcPct val="100000"/>
              </a:lnSpc>
              <a:spcBef>
                <a:spcPts val="0"/>
              </a:spcBef>
              <a:spcAft>
                <a:spcPts val="0"/>
              </a:spcAft>
              <a:buClr>
                <a:schemeClr val="accent3"/>
              </a:buClr>
              <a:buSzPts val="2800"/>
              <a:buNone/>
              <a:defRPr sz="2800">
                <a:solidFill>
                  <a:schemeClr val="accent3"/>
                </a:solidFill>
              </a:defRPr>
            </a:lvl4pPr>
            <a:lvl5pPr lvl="4" rtl="0" algn="ctr">
              <a:lnSpc>
                <a:spcPct val="100000"/>
              </a:lnSpc>
              <a:spcBef>
                <a:spcPts val="0"/>
              </a:spcBef>
              <a:spcAft>
                <a:spcPts val="0"/>
              </a:spcAft>
              <a:buClr>
                <a:schemeClr val="accent3"/>
              </a:buClr>
              <a:buSzPts val="2800"/>
              <a:buNone/>
              <a:defRPr sz="2800">
                <a:solidFill>
                  <a:schemeClr val="accent3"/>
                </a:solidFill>
              </a:defRPr>
            </a:lvl5pPr>
            <a:lvl6pPr lvl="5" rtl="0" algn="ctr">
              <a:lnSpc>
                <a:spcPct val="100000"/>
              </a:lnSpc>
              <a:spcBef>
                <a:spcPts val="0"/>
              </a:spcBef>
              <a:spcAft>
                <a:spcPts val="0"/>
              </a:spcAft>
              <a:buClr>
                <a:schemeClr val="accent3"/>
              </a:buClr>
              <a:buSzPts val="2800"/>
              <a:buNone/>
              <a:defRPr sz="2800">
                <a:solidFill>
                  <a:schemeClr val="accent3"/>
                </a:solidFill>
              </a:defRPr>
            </a:lvl6pPr>
            <a:lvl7pPr lvl="6" rtl="0" algn="ctr">
              <a:lnSpc>
                <a:spcPct val="100000"/>
              </a:lnSpc>
              <a:spcBef>
                <a:spcPts val="0"/>
              </a:spcBef>
              <a:spcAft>
                <a:spcPts val="0"/>
              </a:spcAft>
              <a:buClr>
                <a:schemeClr val="accent3"/>
              </a:buClr>
              <a:buSzPts val="2800"/>
              <a:buNone/>
              <a:defRPr sz="2800">
                <a:solidFill>
                  <a:schemeClr val="accent3"/>
                </a:solidFill>
              </a:defRPr>
            </a:lvl7pPr>
            <a:lvl8pPr lvl="7" rtl="0" algn="ctr">
              <a:lnSpc>
                <a:spcPct val="100000"/>
              </a:lnSpc>
              <a:spcBef>
                <a:spcPts val="0"/>
              </a:spcBef>
              <a:spcAft>
                <a:spcPts val="0"/>
              </a:spcAft>
              <a:buClr>
                <a:schemeClr val="accent3"/>
              </a:buClr>
              <a:buSzPts val="2800"/>
              <a:buNone/>
              <a:defRPr sz="2800">
                <a:solidFill>
                  <a:schemeClr val="accent3"/>
                </a:solidFill>
              </a:defRPr>
            </a:lvl8pPr>
            <a:lvl9pPr lvl="8" rtl="0" algn="ctr">
              <a:lnSpc>
                <a:spcPct val="100000"/>
              </a:lnSpc>
              <a:spcBef>
                <a:spcPts val="0"/>
              </a:spcBef>
              <a:spcAft>
                <a:spcPts val="0"/>
              </a:spcAft>
              <a:buClr>
                <a:schemeClr val="accent3"/>
              </a:buClr>
              <a:buSzPts val="2800"/>
              <a:buNone/>
              <a:defRPr sz="2800">
                <a:solidFill>
                  <a:schemeClr val="accent3"/>
                </a:solidFill>
              </a:defRPr>
            </a:lvl9pPr>
          </a:lstStyle>
          <a:p/>
        </p:txBody>
      </p:sp>
      <p:sp>
        <p:nvSpPr>
          <p:cNvPr id="656" name="Google Shape;656;p79"/>
          <p:cNvSpPr txBox="1"/>
          <p:nvPr>
            <p:ph idx="3" type="subTitle"/>
          </p:nvPr>
        </p:nvSpPr>
        <p:spPr>
          <a:xfrm>
            <a:off x="6291075" y="3429012"/>
            <a:ext cx="2285700" cy="292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000"/>
              <a:buNone/>
              <a:defRPr b="0" i="1" sz="1000">
                <a:solidFill>
                  <a:srgbClr val="8D9EBC"/>
                </a:solidFill>
              </a:defRPr>
            </a:lvl1pPr>
            <a:lvl2pPr lvl="1" rtl="0" algn="ctr">
              <a:lnSpc>
                <a:spcPct val="100000"/>
              </a:lnSpc>
              <a:spcBef>
                <a:spcPts val="0"/>
              </a:spcBef>
              <a:spcAft>
                <a:spcPts val="0"/>
              </a:spcAft>
              <a:buClr>
                <a:schemeClr val="accent3"/>
              </a:buClr>
              <a:buSzPts val="2800"/>
              <a:buNone/>
              <a:defRPr i="1" sz="2800">
                <a:solidFill>
                  <a:schemeClr val="accent3"/>
                </a:solidFill>
              </a:defRPr>
            </a:lvl2pPr>
            <a:lvl3pPr lvl="2" rtl="0" algn="ctr">
              <a:lnSpc>
                <a:spcPct val="100000"/>
              </a:lnSpc>
              <a:spcBef>
                <a:spcPts val="0"/>
              </a:spcBef>
              <a:spcAft>
                <a:spcPts val="0"/>
              </a:spcAft>
              <a:buClr>
                <a:schemeClr val="accent3"/>
              </a:buClr>
              <a:buSzPts val="2800"/>
              <a:buNone/>
              <a:defRPr i="1" sz="2800">
                <a:solidFill>
                  <a:schemeClr val="accent3"/>
                </a:solidFill>
              </a:defRPr>
            </a:lvl3pPr>
            <a:lvl4pPr lvl="3" rtl="0" algn="ctr">
              <a:lnSpc>
                <a:spcPct val="100000"/>
              </a:lnSpc>
              <a:spcBef>
                <a:spcPts val="0"/>
              </a:spcBef>
              <a:spcAft>
                <a:spcPts val="0"/>
              </a:spcAft>
              <a:buClr>
                <a:schemeClr val="accent3"/>
              </a:buClr>
              <a:buSzPts val="2800"/>
              <a:buNone/>
              <a:defRPr i="1" sz="2800">
                <a:solidFill>
                  <a:schemeClr val="accent3"/>
                </a:solidFill>
              </a:defRPr>
            </a:lvl4pPr>
            <a:lvl5pPr lvl="4" rtl="0" algn="ctr">
              <a:lnSpc>
                <a:spcPct val="100000"/>
              </a:lnSpc>
              <a:spcBef>
                <a:spcPts val="0"/>
              </a:spcBef>
              <a:spcAft>
                <a:spcPts val="0"/>
              </a:spcAft>
              <a:buClr>
                <a:schemeClr val="accent3"/>
              </a:buClr>
              <a:buSzPts val="2800"/>
              <a:buNone/>
              <a:defRPr i="1" sz="2800">
                <a:solidFill>
                  <a:schemeClr val="accent3"/>
                </a:solidFill>
              </a:defRPr>
            </a:lvl5pPr>
            <a:lvl6pPr lvl="5" rtl="0" algn="ctr">
              <a:lnSpc>
                <a:spcPct val="100000"/>
              </a:lnSpc>
              <a:spcBef>
                <a:spcPts val="0"/>
              </a:spcBef>
              <a:spcAft>
                <a:spcPts val="0"/>
              </a:spcAft>
              <a:buClr>
                <a:schemeClr val="accent3"/>
              </a:buClr>
              <a:buSzPts val="2800"/>
              <a:buNone/>
              <a:defRPr i="1" sz="2800">
                <a:solidFill>
                  <a:schemeClr val="accent3"/>
                </a:solidFill>
              </a:defRPr>
            </a:lvl6pPr>
            <a:lvl7pPr lvl="6" rtl="0" algn="ctr">
              <a:lnSpc>
                <a:spcPct val="100000"/>
              </a:lnSpc>
              <a:spcBef>
                <a:spcPts val="0"/>
              </a:spcBef>
              <a:spcAft>
                <a:spcPts val="0"/>
              </a:spcAft>
              <a:buClr>
                <a:schemeClr val="accent3"/>
              </a:buClr>
              <a:buSzPts val="2800"/>
              <a:buNone/>
              <a:defRPr i="1" sz="2800">
                <a:solidFill>
                  <a:schemeClr val="accent3"/>
                </a:solidFill>
              </a:defRPr>
            </a:lvl7pPr>
            <a:lvl8pPr lvl="7" rtl="0" algn="ctr">
              <a:lnSpc>
                <a:spcPct val="100000"/>
              </a:lnSpc>
              <a:spcBef>
                <a:spcPts val="0"/>
              </a:spcBef>
              <a:spcAft>
                <a:spcPts val="0"/>
              </a:spcAft>
              <a:buClr>
                <a:schemeClr val="accent3"/>
              </a:buClr>
              <a:buSzPts val="2800"/>
              <a:buNone/>
              <a:defRPr i="1" sz="2800">
                <a:solidFill>
                  <a:schemeClr val="accent3"/>
                </a:solidFill>
              </a:defRPr>
            </a:lvl8pPr>
            <a:lvl9pPr lvl="8" rtl="0" algn="ctr">
              <a:lnSpc>
                <a:spcPct val="100000"/>
              </a:lnSpc>
              <a:spcBef>
                <a:spcPts val="0"/>
              </a:spcBef>
              <a:spcAft>
                <a:spcPts val="0"/>
              </a:spcAft>
              <a:buClr>
                <a:schemeClr val="accent3"/>
              </a:buClr>
              <a:buSzPts val="2800"/>
              <a:buNone/>
              <a:defRPr i="1" sz="2800">
                <a:solidFill>
                  <a:schemeClr val="accent3"/>
                </a:solidFill>
              </a:defRPr>
            </a:lvl9pPr>
          </a:lstStyle>
          <a:p/>
        </p:txBody>
      </p:sp>
      <p:sp>
        <p:nvSpPr>
          <p:cNvPr id="657" name="Google Shape;657;p79"/>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658" name="Google Shape;658;p79"/>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659" name="Google Shape;659;p79"/>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hort - Orange">
  <p:cSld name="MAIN_POINT_2_1">
    <p:spTree>
      <p:nvGrpSpPr>
        <p:cNvPr id="660" name="Shape 660"/>
        <p:cNvGrpSpPr/>
        <p:nvPr/>
      </p:nvGrpSpPr>
      <p:grpSpPr>
        <a:xfrm>
          <a:off x="0" y="0"/>
          <a:ext cx="0" cy="0"/>
          <a:chOff x="0" y="0"/>
          <a:chExt cx="0" cy="0"/>
        </a:xfrm>
      </p:grpSpPr>
      <p:pic>
        <p:nvPicPr>
          <p:cNvPr id="661" name="Google Shape;661;p80"/>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662" name="Google Shape;662;p80"/>
          <p:cNvSpPr txBox="1"/>
          <p:nvPr>
            <p:ph idx="1" type="subTitle"/>
          </p:nvPr>
        </p:nvSpPr>
        <p:spPr>
          <a:xfrm>
            <a:off x="571500" y="2862075"/>
            <a:ext cx="5143500" cy="17100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1"/>
              </a:buClr>
              <a:buSzPts val="2000"/>
              <a:buNone/>
              <a:defRPr b="0" sz="2000">
                <a:solidFill>
                  <a:schemeClr val="dk1"/>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663" name="Google Shape;663;p80"/>
          <p:cNvSpPr txBox="1"/>
          <p:nvPr>
            <p:ph idx="2" type="subTitle"/>
          </p:nvPr>
        </p:nvSpPr>
        <p:spPr>
          <a:xfrm>
            <a:off x="6291075" y="3136488"/>
            <a:ext cx="2285700" cy="292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1"/>
              </a:buClr>
              <a:buSzPts val="1400"/>
              <a:buNone/>
              <a:defRPr/>
            </a:lvl1pPr>
            <a:lvl2pPr lvl="1" rtl="0" algn="ctr">
              <a:lnSpc>
                <a:spcPct val="100000"/>
              </a:lnSpc>
              <a:spcBef>
                <a:spcPts val="0"/>
              </a:spcBef>
              <a:spcAft>
                <a:spcPts val="0"/>
              </a:spcAft>
              <a:buClr>
                <a:schemeClr val="accent3"/>
              </a:buClr>
              <a:buSzPts val="2800"/>
              <a:buNone/>
              <a:defRPr sz="2800">
                <a:solidFill>
                  <a:schemeClr val="accent3"/>
                </a:solidFill>
              </a:defRPr>
            </a:lvl2pPr>
            <a:lvl3pPr lvl="2" rtl="0" algn="ctr">
              <a:lnSpc>
                <a:spcPct val="100000"/>
              </a:lnSpc>
              <a:spcBef>
                <a:spcPts val="0"/>
              </a:spcBef>
              <a:spcAft>
                <a:spcPts val="0"/>
              </a:spcAft>
              <a:buClr>
                <a:schemeClr val="accent3"/>
              </a:buClr>
              <a:buSzPts val="2800"/>
              <a:buNone/>
              <a:defRPr sz="2800">
                <a:solidFill>
                  <a:schemeClr val="accent3"/>
                </a:solidFill>
              </a:defRPr>
            </a:lvl3pPr>
            <a:lvl4pPr lvl="3" rtl="0" algn="ctr">
              <a:lnSpc>
                <a:spcPct val="100000"/>
              </a:lnSpc>
              <a:spcBef>
                <a:spcPts val="0"/>
              </a:spcBef>
              <a:spcAft>
                <a:spcPts val="0"/>
              </a:spcAft>
              <a:buClr>
                <a:schemeClr val="accent3"/>
              </a:buClr>
              <a:buSzPts val="2800"/>
              <a:buNone/>
              <a:defRPr sz="2800">
                <a:solidFill>
                  <a:schemeClr val="accent3"/>
                </a:solidFill>
              </a:defRPr>
            </a:lvl4pPr>
            <a:lvl5pPr lvl="4" rtl="0" algn="ctr">
              <a:lnSpc>
                <a:spcPct val="100000"/>
              </a:lnSpc>
              <a:spcBef>
                <a:spcPts val="0"/>
              </a:spcBef>
              <a:spcAft>
                <a:spcPts val="0"/>
              </a:spcAft>
              <a:buClr>
                <a:schemeClr val="accent3"/>
              </a:buClr>
              <a:buSzPts val="2800"/>
              <a:buNone/>
              <a:defRPr sz="2800">
                <a:solidFill>
                  <a:schemeClr val="accent3"/>
                </a:solidFill>
              </a:defRPr>
            </a:lvl5pPr>
            <a:lvl6pPr lvl="5" rtl="0" algn="ctr">
              <a:lnSpc>
                <a:spcPct val="100000"/>
              </a:lnSpc>
              <a:spcBef>
                <a:spcPts val="0"/>
              </a:spcBef>
              <a:spcAft>
                <a:spcPts val="0"/>
              </a:spcAft>
              <a:buClr>
                <a:schemeClr val="accent3"/>
              </a:buClr>
              <a:buSzPts val="2800"/>
              <a:buNone/>
              <a:defRPr sz="2800">
                <a:solidFill>
                  <a:schemeClr val="accent3"/>
                </a:solidFill>
              </a:defRPr>
            </a:lvl6pPr>
            <a:lvl7pPr lvl="6" rtl="0" algn="ctr">
              <a:lnSpc>
                <a:spcPct val="100000"/>
              </a:lnSpc>
              <a:spcBef>
                <a:spcPts val="0"/>
              </a:spcBef>
              <a:spcAft>
                <a:spcPts val="0"/>
              </a:spcAft>
              <a:buClr>
                <a:schemeClr val="accent3"/>
              </a:buClr>
              <a:buSzPts val="2800"/>
              <a:buNone/>
              <a:defRPr sz="2800">
                <a:solidFill>
                  <a:schemeClr val="accent3"/>
                </a:solidFill>
              </a:defRPr>
            </a:lvl7pPr>
            <a:lvl8pPr lvl="7" rtl="0" algn="ctr">
              <a:lnSpc>
                <a:spcPct val="100000"/>
              </a:lnSpc>
              <a:spcBef>
                <a:spcPts val="0"/>
              </a:spcBef>
              <a:spcAft>
                <a:spcPts val="0"/>
              </a:spcAft>
              <a:buClr>
                <a:schemeClr val="accent3"/>
              </a:buClr>
              <a:buSzPts val="2800"/>
              <a:buNone/>
              <a:defRPr sz="2800">
                <a:solidFill>
                  <a:schemeClr val="accent3"/>
                </a:solidFill>
              </a:defRPr>
            </a:lvl8pPr>
            <a:lvl9pPr lvl="8" rtl="0" algn="ctr">
              <a:lnSpc>
                <a:spcPct val="100000"/>
              </a:lnSpc>
              <a:spcBef>
                <a:spcPts val="0"/>
              </a:spcBef>
              <a:spcAft>
                <a:spcPts val="0"/>
              </a:spcAft>
              <a:buClr>
                <a:schemeClr val="accent3"/>
              </a:buClr>
              <a:buSzPts val="2800"/>
              <a:buNone/>
              <a:defRPr sz="2800">
                <a:solidFill>
                  <a:schemeClr val="accent3"/>
                </a:solidFill>
              </a:defRPr>
            </a:lvl9pPr>
          </a:lstStyle>
          <a:p/>
        </p:txBody>
      </p:sp>
      <p:sp>
        <p:nvSpPr>
          <p:cNvPr id="664" name="Google Shape;664;p80"/>
          <p:cNvSpPr txBox="1"/>
          <p:nvPr>
            <p:ph idx="3" type="subTitle"/>
          </p:nvPr>
        </p:nvSpPr>
        <p:spPr>
          <a:xfrm>
            <a:off x="6291075" y="3429012"/>
            <a:ext cx="2285700" cy="292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000"/>
              <a:buNone/>
              <a:defRPr b="0" i="1" sz="1000">
                <a:solidFill>
                  <a:srgbClr val="8D9EBC"/>
                </a:solidFill>
              </a:defRPr>
            </a:lvl1pPr>
            <a:lvl2pPr lvl="1" rtl="0" algn="ctr">
              <a:lnSpc>
                <a:spcPct val="100000"/>
              </a:lnSpc>
              <a:spcBef>
                <a:spcPts val="0"/>
              </a:spcBef>
              <a:spcAft>
                <a:spcPts val="0"/>
              </a:spcAft>
              <a:buClr>
                <a:schemeClr val="accent3"/>
              </a:buClr>
              <a:buSzPts val="2800"/>
              <a:buNone/>
              <a:defRPr i="1" sz="2800">
                <a:solidFill>
                  <a:schemeClr val="accent3"/>
                </a:solidFill>
              </a:defRPr>
            </a:lvl2pPr>
            <a:lvl3pPr lvl="2" rtl="0" algn="ctr">
              <a:lnSpc>
                <a:spcPct val="100000"/>
              </a:lnSpc>
              <a:spcBef>
                <a:spcPts val="0"/>
              </a:spcBef>
              <a:spcAft>
                <a:spcPts val="0"/>
              </a:spcAft>
              <a:buClr>
                <a:schemeClr val="accent3"/>
              </a:buClr>
              <a:buSzPts val="2800"/>
              <a:buNone/>
              <a:defRPr i="1" sz="2800">
                <a:solidFill>
                  <a:schemeClr val="accent3"/>
                </a:solidFill>
              </a:defRPr>
            </a:lvl3pPr>
            <a:lvl4pPr lvl="3" rtl="0" algn="ctr">
              <a:lnSpc>
                <a:spcPct val="100000"/>
              </a:lnSpc>
              <a:spcBef>
                <a:spcPts val="0"/>
              </a:spcBef>
              <a:spcAft>
                <a:spcPts val="0"/>
              </a:spcAft>
              <a:buClr>
                <a:schemeClr val="accent3"/>
              </a:buClr>
              <a:buSzPts val="2800"/>
              <a:buNone/>
              <a:defRPr i="1" sz="2800">
                <a:solidFill>
                  <a:schemeClr val="accent3"/>
                </a:solidFill>
              </a:defRPr>
            </a:lvl4pPr>
            <a:lvl5pPr lvl="4" rtl="0" algn="ctr">
              <a:lnSpc>
                <a:spcPct val="100000"/>
              </a:lnSpc>
              <a:spcBef>
                <a:spcPts val="0"/>
              </a:spcBef>
              <a:spcAft>
                <a:spcPts val="0"/>
              </a:spcAft>
              <a:buClr>
                <a:schemeClr val="accent3"/>
              </a:buClr>
              <a:buSzPts val="2800"/>
              <a:buNone/>
              <a:defRPr i="1" sz="2800">
                <a:solidFill>
                  <a:schemeClr val="accent3"/>
                </a:solidFill>
              </a:defRPr>
            </a:lvl5pPr>
            <a:lvl6pPr lvl="5" rtl="0" algn="ctr">
              <a:lnSpc>
                <a:spcPct val="100000"/>
              </a:lnSpc>
              <a:spcBef>
                <a:spcPts val="0"/>
              </a:spcBef>
              <a:spcAft>
                <a:spcPts val="0"/>
              </a:spcAft>
              <a:buClr>
                <a:schemeClr val="accent3"/>
              </a:buClr>
              <a:buSzPts val="2800"/>
              <a:buNone/>
              <a:defRPr i="1" sz="2800">
                <a:solidFill>
                  <a:schemeClr val="accent3"/>
                </a:solidFill>
              </a:defRPr>
            </a:lvl6pPr>
            <a:lvl7pPr lvl="6" rtl="0" algn="ctr">
              <a:lnSpc>
                <a:spcPct val="100000"/>
              </a:lnSpc>
              <a:spcBef>
                <a:spcPts val="0"/>
              </a:spcBef>
              <a:spcAft>
                <a:spcPts val="0"/>
              </a:spcAft>
              <a:buClr>
                <a:schemeClr val="accent3"/>
              </a:buClr>
              <a:buSzPts val="2800"/>
              <a:buNone/>
              <a:defRPr i="1" sz="2800">
                <a:solidFill>
                  <a:schemeClr val="accent3"/>
                </a:solidFill>
              </a:defRPr>
            </a:lvl7pPr>
            <a:lvl8pPr lvl="7" rtl="0" algn="ctr">
              <a:lnSpc>
                <a:spcPct val="100000"/>
              </a:lnSpc>
              <a:spcBef>
                <a:spcPts val="0"/>
              </a:spcBef>
              <a:spcAft>
                <a:spcPts val="0"/>
              </a:spcAft>
              <a:buClr>
                <a:schemeClr val="accent3"/>
              </a:buClr>
              <a:buSzPts val="2800"/>
              <a:buNone/>
              <a:defRPr i="1" sz="2800">
                <a:solidFill>
                  <a:schemeClr val="accent3"/>
                </a:solidFill>
              </a:defRPr>
            </a:lvl8pPr>
            <a:lvl9pPr lvl="8" rtl="0" algn="ctr">
              <a:lnSpc>
                <a:spcPct val="100000"/>
              </a:lnSpc>
              <a:spcBef>
                <a:spcPts val="0"/>
              </a:spcBef>
              <a:spcAft>
                <a:spcPts val="0"/>
              </a:spcAft>
              <a:buClr>
                <a:schemeClr val="accent3"/>
              </a:buClr>
              <a:buSzPts val="2800"/>
              <a:buNone/>
              <a:defRPr i="1" sz="2800">
                <a:solidFill>
                  <a:schemeClr val="accent3"/>
                </a:solidFill>
              </a:defRPr>
            </a:lvl9pPr>
          </a:lstStyle>
          <a:p/>
        </p:txBody>
      </p:sp>
      <p:sp>
        <p:nvSpPr>
          <p:cNvPr id="665" name="Google Shape;665;p80"/>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666" name="Google Shape;666;p80"/>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667" name="Google Shape;667;p80"/>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ong - Light">
  <p:cSld name="MAIN_POINT_1_1">
    <p:spTree>
      <p:nvGrpSpPr>
        <p:cNvPr id="668" name="Shape 668"/>
        <p:cNvGrpSpPr/>
        <p:nvPr/>
      </p:nvGrpSpPr>
      <p:grpSpPr>
        <a:xfrm>
          <a:off x="0" y="0"/>
          <a:ext cx="0" cy="0"/>
          <a:chOff x="0" y="0"/>
          <a:chExt cx="0" cy="0"/>
        </a:xfrm>
      </p:grpSpPr>
      <p:pic>
        <p:nvPicPr>
          <p:cNvPr id="669" name="Google Shape;669;p81"/>
          <p:cNvPicPr preferRelativeResize="0"/>
          <p:nvPr/>
        </p:nvPicPr>
        <p:blipFill rotWithShape="1">
          <a:blip r:embed="rId2">
            <a:alphaModFix/>
          </a:blip>
          <a:srcRect b="0" l="0" r="0" t="0"/>
          <a:stretch/>
        </p:blipFill>
        <p:spPr>
          <a:xfrm>
            <a:off x="0" y="0"/>
            <a:ext cx="9144018" cy="5143499"/>
          </a:xfrm>
          <a:prstGeom prst="rect">
            <a:avLst/>
          </a:prstGeom>
          <a:noFill/>
          <a:ln>
            <a:noFill/>
          </a:ln>
        </p:spPr>
      </p:pic>
      <p:sp>
        <p:nvSpPr>
          <p:cNvPr id="670" name="Google Shape;670;p81"/>
          <p:cNvSpPr txBox="1"/>
          <p:nvPr>
            <p:ph idx="1" type="subTitle"/>
          </p:nvPr>
        </p:nvSpPr>
        <p:spPr>
          <a:xfrm>
            <a:off x="3712575" y="1991750"/>
            <a:ext cx="4864500" cy="2580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1"/>
              </a:buClr>
              <a:buSzPts val="2000"/>
              <a:buNone/>
              <a:defRPr b="0" sz="2000">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800"/>
              <a:buNone/>
              <a:defRPr/>
            </a:lvl8pPr>
            <a:lvl9pPr lvl="8" rtl="0">
              <a:spcBef>
                <a:spcPts val="0"/>
              </a:spcBef>
              <a:spcAft>
                <a:spcPts val="0"/>
              </a:spcAft>
              <a:buSzPts val="800"/>
              <a:buNone/>
              <a:defRPr/>
            </a:lvl9pPr>
          </a:lstStyle>
          <a:p/>
        </p:txBody>
      </p:sp>
      <p:sp>
        <p:nvSpPr>
          <p:cNvPr id="671" name="Google Shape;671;p81"/>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672" name="Google Shape;672;p81"/>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673" name="Google Shape;673;p81"/>
          <p:cNvSpPr txBox="1"/>
          <p:nvPr>
            <p:ph idx="2" type="subTitle"/>
          </p:nvPr>
        </p:nvSpPr>
        <p:spPr>
          <a:xfrm>
            <a:off x="576225" y="576063"/>
            <a:ext cx="2285700" cy="292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1"/>
              </a:buClr>
              <a:buSzPts val="1400"/>
              <a:buNone/>
              <a:defRPr/>
            </a:lvl1pPr>
            <a:lvl2pPr lvl="1" rtl="0" algn="ctr">
              <a:lnSpc>
                <a:spcPct val="100000"/>
              </a:lnSpc>
              <a:spcBef>
                <a:spcPts val="0"/>
              </a:spcBef>
              <a:spcAft>
                <a:spcPts val="0"/>
              </a:spcAft>
              <a:buClr>
                <a:schemeClr val="accent3"/>
              </a:buClr>
              <a:buSzPts val="2800"/>
              <a:buNone/>
              <a:defRPr sz="2800">
                <a:solidFill>
                  <a:schemeClr val="accent3"/>
                </a:solidFill>
              </a:defRPr>
            </a:lvl2pPr>
            <a:lvl3pPr lvl="2" rtl="0" algn="ctr">
              <a:lnSpc>
                <a:spcPct val="100000"/>
              </a:lnSpc>
              <a:spcBef>
                <a:spcPts val="0"/>
              </a:spcBef>
              <a:spcAft>
                <a:spcPts val="0"/>
              </a:spcAft>
              <a:buClr>
                <a:schemeClr val="accent3"/>
              </a:buClr>
              <a:buSzPts val="2800"/>
              <a:buNone/>
              <a:defRPr sz="2800">
                <a:solidFill>
                  <a:schemeClr val="accent3"/>
                </a:solidFill>
              </a:defRPr>
            </a:lvl3pPr>
            <a:lvl4pPr lvl="3" rtl="0" algn="ctr">
              <a:lnSpc>
                <a:spcPct val="100000"/>
              </a:lnSpc>
              <a:spcBef>
                <a:spcPts val="0"/>
              </a:spcBef>
              <a:spcAft>
                <a:spcPts val="0"/>
              </a:spcAft>
              <a:buClr>
                <a:schemeClr val="accent3"/>
              </a:buClr>
              <a:buSzPts val="2800"/>
              <a:buNone/>
              <a:defRPr sz="2800">
                <a:solidFill>
                  <a:schemeClr val="accent3"/>
                </a:solidFill>
              </a:defRPr>
            </a:lvl4pPr>
            <a:lvl5pPr lvl="4" rtl="0" algn="ctr">
              <a:lnSpc>
                <a:spcPct val="100000"/>
              </a:lnSpc>
              <a:spcBef>
                <a:spcPts val="0"/>
              </a:spcBef>
              <a:spcAft>
                <a:spcPts val="0"/>
              </a:spcAft>
              <a:buClr>
                <a:schemeClr val="accent3"/>
              </a:buClr>
              <a:buSzPts val="2800"/>
              <a:buNone/>
              <a:defRPr sz="2800">
                <a:solidFill>
                  <a:schemeClr val="accent3"/>
                </a:solidFill>
              </a:defRPr>
            </a:lvl5pPr>
            <a:lvl6pPr lvl="5" rtl="0" algn="ctr">
              <a:lnSpc>
                <a:spcPct val="100000"/>
              </a:lnSpc>
              <a:spcBef>
                <a:spcPts val="0"/>
              </a:spcBef>
              <a:spcAft>
                <a:spcPts val="0"/>
              </a:spcAft>
              <a:buClr>
                <a:schemeClr val="accent3"/>
              </a:buClr>
              <a:buSzPts val="2800"/>
              <a:buNone/>
              <a:defRPr sz="2800">
                <a:solidFill>
                  <a:schemeClr val="accent3"/>
                </a:solidFill>
              </a:defRPr>
            </a:lvl6pPr>
            <a:lvl7pPr lvl="6" rtl="0" algn="ctr">
              <a:lnSpc>
                <a:spcPct val="100000"/>
              </a:lnSpc>
              <a:spcBef>
                <a:spcPts val="0"/>
              </a:spcBef>
              <a:spcAft>
                <a:spcPts val="0"/>
              </a:spcAft>
              <a:buClr>
                <a:schemeClr val="accent3"/>
              </a:buClr>
              <a:buSzPts val="2800"/>
              <a:buNone/>
              <a:defRPr sz="2800">
                <a:solidFill>
                  <a:schemeClr val="accent3"/>
                </a:solidFill>
              </a:defRPr>
            </a:lvl7pPr>
            <a:lvl8pPr lvl="7" rtl="0" algn="ctr">
              <a:lnSpc>
                <a:spcPct val="100000"/>
              </a:lnSpc>
              <a:spcBef>
                <a:spcPts val="0"/>
              </a:spcBef>
              <a:spcAft>
                <a:spcPts val="0"/>
              </a:spcAft>
              <a:buClr>
                <a:schemeClr val="accent3"/>
              </a:buClr>
              <a:buSzPts val="2800"/>
              <a:buNone/>
              <a:defRPr sz="2800">
                <a:solidFill>
                  <a:schemeClr val="accent3"/>
                </a:solidFill>
              </a:defRPr>
            </a:lvl8pPr>
            <a:lvl9pPr lvl="8" rtl="0" algn="ctr">
              <a:lnSpc>
                <a:spcPct val="100000"/>
              </a:lnSpc>
              <a:spcBef>
                <a:spcPts val="0"/>
              </a:spcBef>
              <a:spcAft>
                <a:spcPts val="0"/>
              </a:spcAft>
              <a:buClr>
                <a:schemeClr val="accent3"/>
              </a:buClr>
              <a:buSzPts val="2800"/>
              <a:buNone/>
              <a:defRPr sz="2800">
                <a:solidFill>
                  <a:schemeClr val="accent3"/>
                </a:solidFill>
              </a:defRPr>
            </a:lvl9pPr>
          </a:lstStyle>
          <a:p/>
        </p:txBody>
      </p:sp>
      <p:sp>
        <p:nvSpPr>
          <p:cNvPr id="674" name="Google Shape;674;p81"/>
          <p:cNvSpPr txBox="1"/>
          <p:nvPr>
            <p:ph idx="3" type="subTitle"/>
          </p:nvPr>
        </p:nvSpPr>
        <p:spPr>
          <a:xfrm>
            <a:off x="576225" y="868587"/>
            <a:ext cx="2285700" cy="292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000"/>
              <a:buNone/>
              <a:defRPr b="0" i="1" sz="1000">
                <a:solidFill>
                  <a:srgbClr val="8D9EBC"/>
                </a:solidFill>
              </a:defRPr>
            </a:lvl1pPr>
            <a:lvl2pPr lvl="1" rtl="0" algn="ctr">
              <a:lnSpc>
                <a:spcPct val="100000"/>
              </a:lnSpc>
              <a:spcBef>
                <a:spcPts val="0"/>
              </a:spcBef>
              <a:spcAft>
                <a:spcPts val="0"/>
              </a:spcAft>
              <a:buClr>
                <a:srgbClr val="8D9EBC"/>
              </a:buClr>
              <a:buSzPts val="2800"/>
              <a:buNone/>
              <a:defRPr i="1" sz="2800">
                <a:solidFill>
                  <a:srgbClr val="8D9EBC"/>
                </a:solidFill>
              </a:defRPr>
            </a:lvl2pPr>
            <a:lvl3pPr lvl="2" rtl="0" algn="ctr">
              <a:lnSpc>
                <a:spcPct val="100000"/>
              </a:lnSpc>
              <a:spcBef>
                <a:spcPts val="0"/>
              </a:spcBef>
              <a:spcAft>
                <a:spcPts val="0"/>
              </a:spcAft>
              <a:buClr>
                <a:srgbClr val="8D9EBC"/>
              </a:buClr>
              <a:buSzPts val="2800"/>
              <a:buNone/>
              <a:defRPr i="1" sz="2800">
                <a:solidFill>
                  <a:srgbClr val="8D9EBC"/>
                </a:solidFill>
              </a:defRPr>
            </a:lvl3pPr>
            <a:lvl4pPr lvl="3" rtl="0" algn="ctr">
              <a:lnSpc>
                <a:spcPct val="100000"/>
              </a:lnSpc>
              <a:spcBef>
                <a:spcPts val="0"/>
              </a:spcBef>
              <a:spcAft>
                <a:spcPts val="0"/>
              </a:spcAft>
              <a:buClr>
                <a:srgbClr val="8D9EBC"/>
              </a:buClr>
              <a:buSzPts val="2800"/>
              <a:buNone/>
              <a:defRPr i="1" sz="2800">
                <a:solidFill>
                  <a:srgbClr val="8D9EBC"/>
                </a:solidFill>
              </a:defRPr>
            </a:lvl4pPr>
            <a:lvl5pPr lvl="4" rtl="0" algn="ctr">
              <a:lnSpc>
                <a:spcPct val="100000"/>
              </a:lnSpc>
              <a:spcBef>
                <a:spcPts val="0"/>
              </a:spcBef>
              <a:spcAft>
                <a:spcPts val="0"/>
              </a:spcAft>
              <a:buClr>
                <a:srgbClr val="8D9EBC"/>
              </a:buClr>
              <a:buSzPts val="2800"/>
              <a:buNone/>
              <a:defRPr i="1" sz="2800">
                <a:solidFill>
                  <a:srgbClr val="8D9EBC"/>
                </a:solidFill>
              </a:defRPr>
            </a:lvl5pPr>
            <a:lvl6pPr lvl="5" rtl="0" algn="ctr">
              <a:lnSpc>
                <a:spcPct val="100000"/>
              </a:lnSpc>
              <a:spcBef>
                <a:spcPts val="0"/>
              </a:spcBef>
              <a:spcAft>
                <a:spcPts val="0"/>
              </a:spcAft>
              <a:buClr>
                <a:srgbClr val="8D9EBC"/>
              </a:buClr>
              <a:buSzPts val="2800"/>
              <a:buNone/>
              <a:defRPr i="1" sz="2800">
                <a:solidFill>
                  <a:srgbClr val="8D9EBC"/>
                </a:solidFill>
              </a:defRPr>
            </a:lvl6pPr>
            <a:lvl7pPr lvl="6" rtl="0" algn="ctr">
              <a:lnSpc>
                <a:spcPct val="100000"/>
              </a:lnSpc>
              <a:spcBef>
                <a:spcPts val="0"/>
              </a:spcBef>
              <a:spcAft>
                <a:spcPts val="0"/>
              </a:spcAft>
              <a:buClr>
                <a:srgbClr val="8D9EBC"/>
              </a:buClr>
              <a:buSzPts val="2800"/>
              <a:buNone/>
              <a:defRPr i="1" sz="2800">
                <a:solidFill>
                  <a:srgbClr val="8D9EBC"/>
                </a:solidFill>
              </a:defRPr>
            </a:lvl7pPr>
            <a:lvl8pPr lvl="7" rtl="0" algn="ctr">
              <a:lnSpc>
                <a:spcPct val="100000"/>
              </a:lnSpc>
              <a:spcBef>
                <a:spcPts val="0"/>
              </a:spcBef>
              <a:spcAft>
                <a:spcPts val="0"/>
              </a:spcAft>
              <a:buClr>
                <a:srgbClr val="8D9EBC"/>
              </a:buClr>
              <a:buSzPts val="2800"/>
              <a:buNone/>
              <a:defRPr i="1" sz="2800">
                <a:solidFill>
                  <a:srgbClr val="8D9EBC"/>
                </a:solidFill>
              </a:defRPr>
            </a:lvl8pPr>
            <a:lvl9pPr lvl="8" rtl="0" algn="ctr">
              <a:lnSpc>
                <a:spcPct val="100000"/>
              </a:lnSpc>
              <a:spcBef>
                <a:spcPts val="0"/>
              </a:spcBef>
              <a:spcAft>
                <a:spcPts val="0"/>
              </a:spcAft>
              <a:buClr>
                <a:srgbClr val="8D9EBC"/>
              </a:buClr>
              <a:buSzPts val="2800"/>
              <a:buNone/>
              <a:defRPr i="1" sz="2800">
                <a:solidFill>
                  <a:srgbClr val="8D9EBC"/>
                </a:solidFill>
              </a:defRPr>
            </a:lvl9pPr>
          </a:lstStyle>
          <a:p/>
        </p:txBody>
      </p:sp>
      <p:sp>
        <p:nvSpPr>
          <p:cNvPr id="675" name="Google Shape;675;p81"/>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ong - Orange">
  <p:cSld name="MAIN_POINT_1_1_1">
    <p:spTree>
      <p:nvGrpSpPr>
        <p:cNvPr id="676" name="Shape 676"/>
        <p:cNvGrpSpPr/>
        <p:nvPr/>
      </p:nvGrpSpPr>
      <p:grpSpPr>
        <a:xfrm>
          <a:off x="0" y="0"/>
          <a:ext cx="0" cy="0"/>
          <a:chOff x="0" y="0"/>
          <a:chExt cx="0" cy="0"/>
        </a:xfrm>
      </p:grpSpPr>
      <p:pic>
        <p:nvPicPr>
          <p:cNvPr id="677" name="Google Shape;677;p82"/>
          <p:cNvPicPr preferRelativeResize="0"/>
          <p:nvPr/>
        </p:nvPicPr>
        <p:blipFill rotWithShape="1">
          <a:blip r:embed="rId2">
            <a:alphaModFix/>
          </a:blip>
          <a:srcRect b="0" l="0" r="0" t="0"/>
          <a:stretch/>
        </p:blipFill>
        <p:spPr>
          <a:xfrm>
            <a:off x="0" y="0"/>
            <a:ext cx="9144018" cy="5143499"/>
          </a:xfrm>
          <a:prstGeom prst="rect">
            <a:avLst/>
          </a:prstGeom>
          <a:noFill/>
          <a:ln>
            <a:noFill/>
          </a:ln>
        </p:spPr>
      </p:pic>
      <p:sp>
        <p:nvSpPr>
          <p:cNvPr id="678" name="Google Shape;678;p82"/>
          <p:cNvSpPr txBox="1"/>
          <p:nvPr>
            <p:ph idx="1" type="subTitle"/>
          </p:nvPr>
        </p:nvSpPr>
        <p:spPr>
          <a:xfrm>
            <a:off x="3712575" y="1991750"/>
            <a:ext cx="4864500" cy="2580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2000"/>
              <a:buNone/>
              <a:defRPr b="0" sz="2000">
                <a:solidFill>
                  <a:schemeClr val="lt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800"/>
              <a:buNone/>
              <a:defRPr/>
            </a:lvl8pPr>
            <a:lvl9pPr lvl="8" rtl="0">
              <a:spcBef>
                <a:spcPts val="0"/>
              </a:spcBef>
              <a:spcAft>
                <a:spcPts val="0"/>
              </a:spcAft>
              <a:buSzPts val="800"/>
              <a:buNone/>
              <a:defRPr/>
            </a:lvl9pPr>
          </a:lstStyle>
          <a:p/>
        </p:txBody>
      </p:sp>
      <p:sp>
        <p:nvSpPr>
          <p:cNvPr id="679" name="Google Shape;679;p82"/>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lt1"/>
                </a:solidFill>
                <a:latin typeface="Proxima Nova Semibold"/>
                <a:ea typeface="Proxima Nova Semibold"/>
                <a:cs typeface="Proxima Nova Semibold"/>
                <a:sym typeface="Proxima Nova Semibold"/>
              </a:defRPr>
            </a:lvl1pPr>
            <a:lvl2pPr lvl="1" rtl="0" algn="ctr">
              <a:buNone/>
              <a:defRPr>
                <a:solidFill>
                  <a:schemeClr val="lt1"/>
                </a:solidFill>
                <a:latin typeface="Proxima Nova Semibold"/>
                <a:ea typeface="Proxima Nova Semibold"/>
                <a:cs typeface="Proxima Nova Semibold"/>
                <a:sym typeface="Proxima Nova Semibold"/>
              </a:defRPr>
            </a:lvl2pPr>
            <a:lvl3pPr lvl="2" rtl="0" algn="ctr">
              <a:buNone/>
              <a:defRPr>
                <a:solidFill>
                  <a:schemeClr val="lt1"/>
                </a:solidFill>
                <a:latin typeface="Proxima Nova Semibold"/>
                <a:ea typeface="Proxima Nova Semibold"/>
                <a:cs typeface="Proxima Nova Semibold"/>
                <a:sym typeface="Proxima Nova Semibold"/>
              </a:defRPr>
            </a:lvl3pPr>
            <a:lvl4pPr lvl="3" rtl="0" algn="ctr">
              <a:buNone/>
              <a:defRPr>
                <a:solidFill>
                  <a:schemeClr val="lt1"/>
                </a:solidFill>
                <a:latin typeface="Proxima Nova Semibold"/>
                <a:ea typeface="Proxima Nova Semibold"/>
                <a:cs typeface="Proxima Nova Semibold"/>
                <a:sym typeface="Proxima Nova Semibold"/>
              </a:defRPr>
            </a:lvl4pPr>
            <a:lvl5pPr lvl="4" rtl="0" algn="ctr">
              <a:buNone/>
              <a:defRPr>
                <a:solidFill>
                  <a:schemeClr val="lt1"/>
                </a:solidFill>
                <a:latin typeface="Proxima Nova Semibold"/>
                <a:ea typeface="Proxima Nova Semibold"/>
                <a:cs typeface="Proxima Nova Semibold"/>
                <a:sym typeface="Proxima Nova Semibold"/>
              </a:defRPr>
            </a:lvl5pPr>
            <a:lvl6pPr lvl="5" rtl="0" algn="ctr">
              <a:buNone/>
              <a:defRPr>
                <a:solidFill>
                  <a:schemeClr val="lt1"/>
                </a:solidFill>
                <a:latin typeface="Proxima Nova Semibold"/>
                <a:ea typeface="Proxima Nova Semibold"/>
                <a:cs typeface="Proxima Nova Semibold"/>
                <a:sym typeface="Proxima Nova Semibold"/>
              </a:defRPr>
            </a:lvl6pPr>
            <a:lvl7pPr lvl="6" rtl="0" algn="ctr">
              <a:buNone/>
              <a:defRPr>
                <a:solidFill>
                  <a:schemeClr val="lt1"/>
                </a:solidFill>
                <a:latin typeface="Proxima Nova Semibold"/>
                <a:ea typeface="Proxima Nova Semibold"/>
                <a:cs typeface="Proxima Nova Semibold"/>
                <a:sym typeface="Proxima Nova Semibold"/>
              </a:defRPr>
            </a:lvl7pPr>
            <a:lvl8pPr lvl="7" rtl="0" algn="ctr">
              <a:buNone/>
              <a:defRPr>
                <a:solidFill>
                  <a:schemeClr val="lt1"/>
                </a:solidFill>
                <a:latin typeface="Proxima Nova Semibold"/>
                <a:ea typeface="Proxima Nova Semibold"/>
                <a:cs typeface="Proxima Nova Semibold"/>
                <a:sym typeface="Proxima Nova Semibold"/>
              </a:defRPr>
            </a:lvl8pPr>
            <a:lvl9pPr lvl="8" rtl="0" algn="ctr">
              <a:buNone/>
              <a:defRPr>
                <a:solidFill>
                  <a:schemeClr val="l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680" name="Google Shape;680;p82"/>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681" name="Google Shape;681;p82"/>
          <p:cNvSpPr txBox="1"/>
          <p:nvPr>
            <p:ph idx="2" type="subTitle"/>
          </p:nvPr>
        </p:nvSpPr>
        <p:spPr>
          <a:xfrm>
            <a:off x="576225" y="576063"/>
            <a:ext cx="2285700" cy="292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1"/>
              </a:buClr>
              <a:buSzPts val="1400"/>
              <a:buNone/>
              <a:defRPr/>
            </a:lvl1pPr>
            <a:lvl2pPr lvl="1" rtl="0" algn="ctr">
              <a:lnSpc>
                <a:spcPct val="100000"/>
              </a:lnSpc>
              <a:spcBef>
                <a:spcPts val="0"/>
              </a:spcBef>
              <a:spcAft>
                <a:spcPts val="0"/>
              </a:spcAft>
              <a:buClr>
                <a:schemeClr val="accent3"/>
              </a:buClr>
              <a:buSzPts val="2800"/>
              <a:buNone/>
              <a:defRPr sz="2800">
                <a:solidFill>
                  <a:schemeClr val="accent3"/>
                </a:solidFill>
              </a:defRPr>
            </a:lvl2pPr>
            <a:lvl3pPr lvl="2" rtl="0" algn="ctr">
              <a:lnSpc>
                <a:spcPct val="100000"/>
              </a:lnSpc>
              <a:spcBef>
                <a:spcPts val="0"/>
              </a:spcBef>
              <a:spcAft>
                <a:spcPts val="0"/>
              </a:spcAft>
              <a:buClr>
                <a:schemeClr val="accent3"/>
              </a:buClr>
              <a:buSzPts val="2800"/>
              <a:buNone/>
              <a:defRPr sz="2800">
                <a:solidFill>
                  <a:schemeClr val="accent3"/>
                </a:solidFill>
              </a:defRPr>
            </a:lvl3pPr>
            <a:lvl4pPr lvl="3" rtl="0" algn="ctr">
              <a:lnSpc>
                <a:spcPct val="100000"/>
              </a:lnSpc>
              <a:spcBef>
                <a:spcPts val="0"/>
              </a:spcBef>
              <a:spcAft>
                <a:spcPts val="0"/>
              </a:spcAft>
              <a:buClr>
                <a:schemeClr val="accent3"/>
              </a:buClr>
              <a:buSzPts val="2800"/>
              <a:buNone/>
              <a:defRPr sz="2800">
                <a:solidFill>
                  <a:schemeClr val="accent3"/>
                </a:solidFill>
              </a:defRPr>
            </a:lvl4pPr>
            <a:lvl5pPr lvl="4" rtl="0" algn="ctr">
              <a:lnSpc>
                <a:spcPct val="100000"/>
              </a:lnSpc>
              <a:spcBef>
                <a:spcPts val="0"/>
              </a:spcBef>
              <a:spcAft>
                <a:spcPts val="0"/>
              </a:spcAft>
              <a:buClr>
                <a:schemeClr val="accent3"/>
              </a:buClr>
              <a:buSzPts val="2800"/>
              <a:buNone/>
              <a:defRPr sz="2800">
                <a:solidFill>
                  <a:schemeClr val="accent3"/>
                </a:solidFill>
              </a:defRPr>
            </a:lvl5pPr>
            <a:lvl6pPr lvl="5" rtl="0" algn="ctr">
              <a:lnSpc>
                <a:spcPct val="100000"/>
              </a:lnSpc>
              <a:spcBef>
                <a:spcPts val="0"/>
              </a:spcBef>
              <a:spcAft>
                <a:spcPts val="0"/>
              </a:spcAft>
              <a:buClr>
                <a:schemeClr val="accent3"/>
              </a:buClr>
              <a:buSzPts val="2800"/>
              <a:buNone/>
              <a:defRPr sz="2800">
                <a:solidFill>
                  <a:schemeClr val="accent3"/>
                </a:solidFill>
              </a:defRPr>
            </a:lvl6pPr>
            <a:lvl7pPr lvl="6" rtl="0" algn="ctr">
              <a:lnSpc>
                <a:spcPct val="100000"/>
              </a:lnSpc>
              <a:spcBef>
                <a:spcPts val="0"/>
              </a:spcBef>
              <a:spcAft>
                <a:spcPts val="0"/>
              </a:spcAft>
              <a:buClr>
                <a:schemeClr val="accent3"/>
              </a:buClr>
              <a:buSzPts val="2800"/>
              <a:buNone/>
              <a:defRPr sz="2800">
                <a:solidFill>
                  <a:schemeClr val="accent3"/>
                </a:solidFill>
              </a:defRPr>
            </a:lvl7pPr>
            <a:lvl8pPr lvl="7" rtl="0" algn="ctr">
              <a:lnSpc>
                <a:spcPct val="100000"/>
              </a:lnSpc>
              <a:spcBef>
                <a:spcPts val="0"/>
              </a:spcBef>
              <a:spcAft>
                <a:spcPts val="0"/>
              </a:spcAft>
              <a:buClr>
                <a:schemeClr val="accent3"/>
              </a:buClr>
              <a:buSzPts val="2800"/>
              <a:buNone/>
              <a:defRPr sz="2800">
                <a:solidFill>
                  <a:schemeClr val="accent3"/>
                </a:solidFill>
              </a:defRPr>
            </a:lvl8pPr>
            <a:lvl9pPr lvl="8" rtl="0" algn="ctr">
              <a:lnSpc>
                <a:spcPct val="100000"/>
              </a:lnSpc>
              <a:spcBef>
                <a:spcPts val="0"/>
              </a:spcBef>
              <a:spcAft>
                <a:spcPts val="0"/>
              </a:spcAft>
              <a:buClr>
                <a:schemeClr val="accent3"/>
              </a:buClr>
              <a:buSzPts val="2800"/>
              <a:buNone/>
              <a:defRPr sz="2800">
                <a:solidFill>
                  <a:schemeClr val="accent3"/>
                </a:solidFill>
              </a:defRPr>
            </a:lvl9pPr>
          </a:lstStyle>
          <a:p/>
        </p:txBody>
      </p:sp>
      <p:sp>
        <p:nvSpPr>
          <p:cNvPr id="682" name="Google Shape;682;p82"/>
          <p:cNvSpPr txBox="1"/>
          <p:nvPr>
            <p:ph idx="3" type="subTitle"/>
          </p:nvPr>
        </p:nvSpPr>
        <p:spPr>
          <a:xfrm>
            <a:off x="576225" y="868587"/>
            <a:ext cx="2285700" cy="292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000"/>
              <a:buNone/>
              <a:defRPr b="0" i="1" sz="1000">
                <a:solidFill>
                  <a:srgbClr val="8D9EBC"/>
                </a:solidFill>
              </a:defRPr>
            </a:lvl1pPr>
            <a:lvl2pPr lvl="1" rtl="0" algn="ctr">
              <a:lnSpc>
                <a:spcPct val="100000"/>
              </a:lnSpc>
              <a:spcBef>
                <a:spcPts val="0"/>
              </a:spcBef>
              <a:spcAft>
                <a:spcPts val="0"/>
              </a:spcAft>
              <a:buClr>
                <a:srgbClr val="8D9EBC"/>
              </a:buClr>
              <a:buSzPts val="2800"/>
              <a:buNone/>
              <a:defRPr i="1" sz="2800">
                <a:solidFill>
                  <a:srgbClr val="8D9EBC"/>
                </a:solidFill>
              </a:defRPr>
            </a:lvl2pPr>
            <a:lvl3pPr lvl="2" rtl="0" algn="ctr">
              <a:lnSpc>
                <a:spcPct val="100000"/>
              </a:lnSpc>
              <a:spcBef>
                <a:spcPts val="0"/>
              </a:spcBef>
              <a:spcAft>
                <a:spcPts val="0"/>
              </a:spcAft>
              <a:buClr>
                <a:srgbClr val="8D9EBC"/>
              </a:buClr>
              <a:buSzPts val="2800"/>
              <a:buNone/>
              <a:defRPr i="1" sz="2800">
                <a:solidFill>
                  <a:srgbClr val="8D9EBC"/>
                </a:solidFill>
              </a:defRPr>
            </a:lvl3pPr>
            <a:lvl4pPr lvl="3" rtl="0" algn="ctr">
              <a:lnSpc>
                <a:spcPct val="100000"/>
              </a:lnSpc>
              <a:spcBef>
                <a:spcPts val="0"/>
              </a:spcBef>
              <a:spcAft>
                <a:spcPts val="0"/>
              </a:spcAft>
              <a:buClr>
                <a:srgbClr val="8D9EBC"/>
              </a:buClr>
              <a:buSzPts val="2800"/>
              <a:buNone/>
              <a:defRPr i="1" sz="2800">
                <a:solidFill>
                  <a:srgbClr val="8D9EBC"/>
                </a:solidFill>
              </a:defRPr>
            </a:lvl4pPr>
            <a:lvl5pPr lvl="4" rtl="0" algn="ctr">
              <a:lnSpc>
                <a:spcPct val="100000"/>
              </a:lnSpc>
              <a:spcBef>
                <a:spcPts val="0"/>
              </a:spcBef>
              <a:spcAft>
                <a:spcPts val="0"/>
              </a:spcAft>
              <a:buClr>
                <a:srgbClr val="8D9EBC"/>
              </a:buClr>
              <a:buSzPts val="2800"/>
              <a:buNone/>
              <a:defRPr i="1" sz="2800">
                <a:solidFill>
                  <a:srgbClr val="8D9EBC"/>
                </a:solidFill>
              </a:defRPr>
            </a:lvl5pPr>
            <a:lvl6pPr lvl="5" rtl="0" algn="ctr">
              <a:lnSpc>
                <a:spcPct val="100000"/>
              </a:lnSpc>
              <a:spcBef>
                <a:spcPts val="0"/>
              </a:spcBef>
              <a:spcAft>
                <a:spcPts val="0"/>
              </a:spcAft>
              <a:buClr>
                <a:srgbClr val="8D9EBC"/>
              </a:buClr>
              <a:buSzPts val="2800"/>
              <a:buNone/>
              <a:defRPr i="1" sz="2800">
                <a:solidFill>
                  <a:srgbClr val="8D9EBC"/>
                </a:solidFill>
              </a:defRPr>
            </a:lvl6pPr>
            <a:lvl7pPr lvl="6" rtl="0" algn="ctr">
              <a:lnSpc>
                <a:spcPct val="100000"/>
              </a:lnSpc>
              <a:spcBef>
                <a:spcPts val="0"/>
              </a:spcBef>
              <a:spcAft>
                <a:spcPts val="0"/>
              </a:spcAft>
              <a:buClr>
                <a:srgbClr val="8D9EBC"/>
              </a:buClr>
              <a:buSzPts val="2800"/>
              <a:buNone/>
              <a:defRPr i="1" sz="2800">
                <a:solidFill>
                  <a:srgbClr val="8D9EBC"/>
                </a:solidFill>
              </a:defRPr>
            </a:lvl7pPr>
            <a:lvl8pPr lvl="7" rtl="0" algn="ctr">
              <a:lnSpc>
                <a:spcPct val="100000"/>
              </a:lnSpc>
              <a:spcBef>
                <a:spcPts val="0"/>
              </a:spcBef>
              <a:spcAft>
                <a:spcPts val="0"/>
              </a:spcAft>
              <a:buClr>
                <a:srgbClr val="8D9EBC"/>
              </a:buClr>
              <a:buSzPts val="2800"/>
              <a:buNone/>
              <a:defRPr i="1" sz="2800">
                <a:solidFill>
                  <a:srgbClr val="8D9EBC"/>
                </a:solidFill>
              </a:defRPr>
            </a:lvl8pPr>
            <a:lvl9pPr lvl="8" rtl="0" algn="ctr">
              <a:lnSpc>
                <a:spcPct val="100000"/>
              </a:lnSpc>
              <a:spcBef>
                <a:spcPts val="0"/>
              </a:spcBef>
              <a:spcAft>
                <a:spcPts val="0"/>
              </a:spcAft>
              <a:buClr>
                <a:srgbClr val="8D9EBC"/>
              </a:buClr>
              <a:buSzPts val="2800"/>
              <a:buNone/>
              <a:defRPr i="1" sz="2800">
                <a:solidFill>
                  <a:srgbClr val="8D9EBC"/>
                </a:solidFill>
              </a:defRPr>
            </a:lvl9pPr>
          </a:lstStyle>
          <a:p/>
        </p:txBody>
      </p:sp>
      <p:sp>
        <p:nvSpPr>
          <p:cNvPr id="683" name="Google Shape;683;p82"/>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E6E7EF"/>
                </a:solidFill>
                <a:latin typeface="Proxima Nova"/>
                <a:ea typeface="Proxima Nova"/>
                <a:cs typeface="Proxima Nova"/>
                <a:sym typeface="Proxima Nova"/>
              </a:rPr>
              <a:t>© 2022 Code42. Confidential &amp; Proprietary Information of Code42 - Do Not Redistribute</a:t>
            </a:r>
            <a:endParaRPr sz="600">
              <a:solidFill>
                <a:srgbClr val="E6E7EF"/>
              </a:solidFill>
              <a:latin typeface="Proxima Nova"/>
              <a:ea typeface="Proxima Nova"/>
              <a:cs typeface="Proxima Nova"/>
              <a:sym typeface="Proxima Nov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1">
  <p:cSld name="CAPTION_ONLY">
    <p:spTree>
      <p:nvGrpSpPr>
        <p:cNvPr id="684" name="Shape 684"/>
        <p:cNvGrpSpPr/>
        <p:nvPr/>
      </p:nvGrpSpPr>
      <p:grpSpPr>
        <a:xfrm>
          <a:off x="0" y="0"/>
          <a:ext cx="0" cy="0"/>
          <a:chOff x="0" y="0"/>
          <a:chExt cx="0" cy="0"/>
        </a:xfrm>
      </p:grpSpPr>
      <p:pic>
        <p:nvPicPr>
          <p:cNvPr id="685" name="Google Shape;685;p83"/>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686" name="Google Shape;686;p83"/>
          <p:cNvSpPr txBox="1"/>
          <p:nvPr>
            <p:ph idx="1" type="body"/>
          </p:nvPr>
        </p:nvSpPr>
        <p:spPr>
          <a:xfrm>
            <a:off x="571500" y="2862075"/>
            <a:ext cx="2290500" cy="1706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Clr>
                <a:schemeClr val="accent6"/>
              </a:buClr>
              <a:buSzPts val="1200"/>
              <a:buChar char="▹"/>
              <a:defRPr/>
            </a:lvl2pPr>
            <a:lvl3pPr indent="-304800" lvl="2" marL="1371600" rtl="0">
              <a:spcBef>
                <a:spcPts val="0"/>
              </a:spcBef>
              <a:spcAft>
                <a:spcPts val="0"/>
              </a:spcAft>
              <a:buClr>
                <a:schemeClr val="accent6"/>
              </a:buClr>
              <a:buSzPts val="1200"/>
              <a:buChar char="▪"/>
              <a:defRPr/>
            </a:lvl3pPr>
            <a:lvl4pPr indent="-292100" lvl="3" marL="1828800" rtl="0">
              <a:spcBef>
                <a:spcPts val="0"/>
              </a:spcBef>
              <a:spcAft>
                <a:spcPts val="0"/>
              </a:spcAft>
              <a:buClr>
                <a:schemeClr val="accent6"/>
              </a:buClr>
              <a:buSzPts val="1000"/>
              <a:buChar char="□"/>
              <a:defRPr/>
            </a:lvl4pPr>
            <a:lvl5pPr indent="-292100" lvl="4" marL="2286000" rtl="0">
              <a:spcBef>
                <a:spcPts val="0"/>
              </a:spcBef>
              <a:spcAft>
                <a:spcPts val="0"/>
              </a:spcAft>
              <a:buClr>
                <a:schemeClr val="accent6"/>
              </a:buClr>
              <a:buSzPts val="1000"/>
              <a:buChar char="◆"/>
              <a:defRPr/>
            </a:lvl5pPr>
            <a:lvl6pPr indent="-285750" lvl="5" marL="2743200" rtl="0">
              <a:spcBef>
                <a:spcPts val="0"/>
              </a:spcBef>
              <a:spcAft>
                <a:spcPts val="0"/>
              </a:spcAft>
              <a:buClr>
                <a:schemeClr val="accent6"/>
              </a:buClr>
              <a:buSzPts val="900"/>
              <a:buChar char="◇"/>
              <a:defRPr/>
            </a:lvl6pPr>
            <a:lvl7pPr indent="-285750" lvl="6" marL="3200400" rtl="0">
              <a:spcBef>
                <a:spcPts val="0"/>
              </a:spcBef>
              <a:spcAft>
                <a:spcPts val="0"/>
              </a:spcAft>
              <a:buClr>
                <a:schemeClr val="accent6"/>
              </a:buClr>
              <a:buSzPts val="900"/>
              <a:buChar char="●"/>
              <a:defRPr/>
            </a:lvl7pPr>
            <a:lvl8pPr indent="-279400" lvl="7" marL="3657600" rtl="0">
              <a:spcBef>
                <a:spcPts val="0"/>
              </a:spcBef>
              <a:spcAft>
                <a:spcPts val="0"/>
              </a:spcAft>
              <a:buClr>
                <a:schemeClr val="accent6"/>
              </a:buClr>
              <a:buSzPts val="800"/>
              <a:buChar char="○"/>
              <a:defRPr/>
            </a:lvl8pPr>
            <a:lvl9pPr indent="-279400" lvl="8" marL="4114800" rtl="0">
              <a:spcBef>
                <a:spcPts val="0"/>
              </a:spcBef>
              <a:spcAft>
                <a:spcPts val="0"/>
              </a:spcAft>
              <a:buClr>
                <a:schemeClr val="accent6"/>
              </a:buClr>
              <a:buSzPts val="800"/>
              <a:buChar char="▸"/>
              <a:defRPr/>
            </a:lvl9pPr>
          </a:lstStyle>
          <a:p/>
        </p:txBody>
      </p:sp>
      <p:sp>
        <p:nvSpPr>
          <p:cNvPr id="687" name="Google Shape;687;p83"/>
          <p:cNvSpPr txBox="1"/>
          <p:nvPr>
            <p:ph idx="2" type="body"/>
          </p:nvPr>
        </p:nvSpPr>
        <p:spPr>
          <a:xfrm>
            <a:off x="3426750" y="2862075"/>
            <a:ext cx="2290500" cy="1706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Clr>
                <a:schemeClr val="accent6"/>
              </a:buClr>
              <a:buSzPts val="1200"/>
              <a:buChar char="▹"/>
              <a:defRPr/>
            </a:lvl2pPr>
            <a:lvl3pPr indent="-304800" lvl="2" marL="1371600" rtl="0">
              <a:spcBef>
                <a:spcPts val="0"/>
              </a:spcBef>
              <a:spcAft>
                <a:spcPts val="0"/>
              </a:spcAft>
              <a:buClr>
                <a:schemeClr val="accent6"/>
              </a:buClr>
              <a:buSzPts val="1200"/>
              <a:buChar char="▪"/>
              <a:defRPr/>
            </a:lvl3pPr>
            <a:lvl4pPr indent="-292100" lvl="3" marL="1828800" rtl="0">
              <a:spcBef>
                <a:spcPts val="0"/>
              </a:spcBef>
              <a:spcAft>
                <a:spcPts val="0"/>
              </a:spcAft>
              <a:buClr>
                <a:schemeClr val="accent6"/>
              </a:buClr>
              <a:buSzPts val="1000"/>
              <a:buChar char="□"/>
              <a:defRPr/>
            </a:lvl4pPr>
            <a:lvl5pPr indent="-292100" lvl="4" marL="2286000" rtl="0">
              <a:spcBef>
                <a:spcPts val="0"/>
              </a:spcBef>
              <a:spcAft>
                <a:spcPts val="0"/>
              </a:spcAft>
              <a:buClr>
                <a:schemeClr val="accent6"/>
              </a:buClr>
              <a:buSzPts val="1000"/>
              <a:buChar char="◆"/>
              <a:defRPr/>
            </a:lvl5pPr>
            <a:lvl6pPr indent="-285750" lvl="5" marL="2743200" rtl="0">
              <a:spcBef>
                <a:spcPts val="0"/>
              </a:spcBef>
              <a:spcAft>
                <a:spcPts val="0"/>
              </a:spcAft>
              <a:buClr>
                <a:schemeClr val="accent6"/>
              </a:buClr>
              <a:buSzPts val="900"/>
              <a:buChar char="◇"/>
              <a:defRPr/>
            </a:lvl6pPr>
            <a:lvl7pPr indent="-285750" lvl="6" marL="3200400" rtl="0">
              <a:spcBef>
                <a:spcPts val="0"/>
              </a:spcBef>
              <a:spcAft>
                <a:spcPts val="0"/>
              </a:spcAft>
              <a:buClr>
                <a:schemeClr val="accent6"/>
              </a:buClr>
              <a:buSzPts val="900"/>
              <a:buChar char="●"/>
              <a:defRPr/>
            </a:lvl7pPr>
            <a:lvl8pPr indent="-279400" lvl="7" marL="3657600" rtl="0">
              <a:spcBef>
                <a:spcPts val="0"/>
              </a:spcBef>
              <a:spcAft>
                <a:spcPts val="0"/>
              </a:spcAft>
              <a:buClr>
                <a:schemeClr val="accent6"/>
              </a:buClr>
              <a:buSzPts val="800"/>
              <a:buChar char="○"/>
              <a:defRPr/>
            </a:lvl8pPr>
            <a:lvl9pPr indent="-279400" lvl="8" marL="4114800" rtl="0">
              <a:spcBef>
                <a:spcPts val="0"/>
              </a:spcBef>
              <a:spcAft>
                <a:spcPts val="0"/>
              </a:spcAft>
              <a:buClr>
                <a:schemeClr val="accent6"/>
              </a:buClr>
              <a:buSzPts val="800"/>
              <a:buChar char="▸"/>
              <a:defRPr/>
            </a:lvl9pPr>
          </a:lstStyle>
          <a:p/>
        </p:txBody>
      </p:sp>
      <p:sp>
        <p:nvSpPr>
          <p:cNvPr id="688" name="Google Shape;688;p83"/>
          <p:cNvSpPr txBox="1"/>
          <p:nvPr>
            <p:ph idx="3" type="body"/>
          </p:nvPr>
        </p:nvSpPr>
        <p:spPr>
          <a:xfrm>
            <a:off x="6282000" y="2862075"/>
            <a:ext cx="2290500" cy="1706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Clr>
                <a:schemeClr val="accent6"/>
              </a:buClr>
              <a:buSzPts val="1200"/>
              <a:buChar char="▹"/>
              <a:defRPr/>
            </a:lvl2pPr>
            <a:lvl3pPr indent="-304800" lvl="2" marL="1371600" rtl="0">
              <a:spcBef>
                <a:spcPts val="0"/>
              </a:spcBef>
              <a:spcAft>
                <a:spcPts val="0"/>
              </a:spcAft>
              <a:buClr>
                <a:schemeClr val="accent6"/>
              </a:buClr>
              <a:buSzPts val="1200"/>
              <a:buChar char="▪"/>
              <a:defRPr/>
            </a:lvl3pPr>
            <a:lvl4pPr indent="-292100" lvl="3" marL="1828800" rtl="0">
              <a:spcBef>
                <a:spcPts val="0"/>
              </a:spcBef>
              <a:spcAft>
                <a:spcPts val="0"/>
              </a:spcAft>
              <a:buClr>
                <a:schemeClr val="accent6"/>
              </a:buClr>
              <a:buSzPts val="1000"/>
              <a:buChar char="□"/>
              <a:defRPr/>
            </a:lvl4pPr>
            <a:lvl5pPr indent="-292100" lvl="4" marL="2286000" rtl="0">
              <a:spcBef>
                <a:spcPts val="0"/>
              </a:spcBef>
              <a:spcAft>
                <a:spcPts val="0"/>
              </a:spcAft>
              <a:buClr>
                <a:schemeClr val="accent6"/>
              </a:buClr>
              <a:buSzPts val="1000"/>
              <a:buChar char="◆"/>
              <a:defRPr/>
            </a:lvl5pPr>
            <a:lvl6pPr indent="-285750" lvl="5" marL="2743200" rtl="0">
              <a:spcBef>
                <a:spcPts val="0"/>
              </a:spcBef>
              <a:spcAft>
                <a:spcPts val="0"/>
              </a:spcAft>
              <a:buClr>
                <a:schemeClr val="accent6"/>
              </a:buClr>
              <a:buSzPts val="900"/>
              <a:buChar char="◇"/>
              <a:defRPr/>
            </a:lvl6pPr>
            <a:lvl7pPr indent="-285750" lvl="6" marL="3200400" rtl="0">
              <a:spcBef>
                <a:spcPts val="0"/>
              </a:spcBef>
              <a:spcAft>
                <a:spcPts val="0"/>
              </a:spcAft>
              <a:buClr>
                <a:schemeClr val="accent6"/>
              </a:buClr>
              <a:buSzPts val="900"/>
              <a:buChar char="●"/>
              <a:defRPr/>
            </a:lvl7pPr>
            <a:lvl8pPr indent="-279400" lvl="7" marL="3657600" rtl="0">
              <a:spcBef>
                <a:spcPts val="0"/>
              </a:spcBef>
              <a:spcAft>
                <a:spcPts val="0"/>
              </a:spcAft>
              <a:buClr>
                <a:schemeClr val="accent6"/>
              </a:buClr>
              <a:buSzPts val="800"/>
              <a:buChar char="○"/>
              <a:defRPr/>
            </a:lvl8pPr>
            <a:lvl9pPr indent="-279400" lvl="8" marL="4114800" rtl="0">
              <a:spcBef>
                <a:spcPts val="0"/>
              </a:spcBef>
              <a:spcAft>
                <a:spcPts val="0"/>
              </a:spcAft>
              <a:buClr>
                <a:schemeClr val="accent6"/>
              </a:buClr>
              <a:buSzPts val="800"/>
              <a:buChar char="▸"/>
              <a:defRPr/>
            </a:lvl9pPr>
          </a:lstStyle>
          <a:p/>
        </p:txBody>
      </p:sp>
      <p:sp>
        <p:nvSpPr>
          <p:cNvPr id="689" name="Google Shape;689;p83"/>
          <p:cNvSpPr txBox="1"/>
          <p:nvPr>
            <p:ph type="title"/>
          </p:nvPr>
        </p:nvSpPr>
        <p:spPr>
          <a:xfrm>
            <a:off x="571500" y="671650"/>
            <a:ext cx="8005500" cy="764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0" name="Google Shape;690;p83"/>
          <p:cNvSpPr txBox="1"/>
          <p:nvPr>
            <p:ph idx="4" type="subTitle"/>
          </p:nvPr>
        </p:nvSpPr>
        <p:spPr>
          <a:xfrm>
            <a:off x="6286500" y="1973650"/>
            <a:ext cx="2290500" cy="137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dk1"/>
              </a:buClr>
              <a:buSzPts val="800"/>
              <a:buNone/>
              <a:defRPr b="0" i="1" sz="800">
                <a:solidFill>
                  <a:schemeClr val="dk1"/>
                </a:solidFill>
              </a:defRPr>
            </a:lvl1pPr>
            <a:lvl2pPr lvl="1" rtl="0" algn="ctr">
              <a:lnSpc>
                <a:spcPct val="100000"/>
              </a:lnSpc>
              <a:spcBef>
                <a:spcPts val="0"/>
              </a:spcBef>
              <a:spcAft>
                <a:spcPts val="0"/>
              </a:spcAft>
              <a:buClr>
                <a:schemeClr val="dk1"/>
              </a:buClr>
              <a:buSzPts val="800"/>
              <a:buNone/>
              <a:defRPr i="1" sz="800">
                <a:solidFill>
                  <a:schemeClr val="dk1"/>
                </a:solidFill>
              </a:defRPr>
            </a:lvl2pPr>
            <a:lvl3pPr lvl="2" rtl="0" algn="ctr">
              <a:lnSpc>
                <a:spcPct val="100000"/>
              </a:lnSpc>
              <a:spcBef>
                <a:spcPts val="0"/>
              </a:spcBef>
              <a:spcAft>
                <a:spcPts val="0"/>
              </a:spcAft>
              <a:buClr>
                <a:schemeClr val="dk1"/>
              </a:buClr>
              <a:buSzPts val="800"/>
              <a:buNone/>
              <a:defRPr i="1" sz="800">
                <a:solidFill>
                  <a:schemeClr val="dk1"/>
                </a:solidFill>
              </a:defRPr>
            </a:lvl3pPr>
            <a:lvl4pPr lvl="3" rtl="0" algn="ctr">
              <a:lnSpc>
                <a:spcPct val="100000"/>
              </a:lnSpc>
              <a:spcBef>
                <a:spcPts val="0"/>
              </a:spcBef>
              <a:spcAft>
                <a:spcPts val="0"/>
              </a:spcAft>
              <a:buClr>
                <a:schemeClr val="dk1"/>
              </a:buClr>
              <a:buSzPts val="800"/>
              <a:buNone/>
              <a:defRPr i="1" sz="800">
                <a:solidFill>
                  <a:schemeClr val="dk1"/>
                </a:solidFill>
              </a:defRPr>
            </a:lvl4pPr>
            <a:lvl5pPr lvl="4" rtl="0" algn="ctr">
              <a:lnSpc>
                <a:spcPct val="100000"/>
              </a:lnSpc>
              <a:spcBef>
                <a:spcPts val="0"/>
              </a:spcBef>
              <a:spcAft>
                <a:spcPts val="0"/>
              </a:spcAft>
              <a:buClr>
                <a:schemeClr val="dk1"/>
              </a:buClr>
              <a:buSzPts val="800"/>
              <a:buNone/>
              <a:defRPr i="1" sz="800">
                <a:solidFill>
                  <a:schemeClr val="dk1"/>
                </a:solidFill>
              </a:defRPr>
            </a:lvl5pPr>
            <a:lvl6pPr lvl="5" rtl="0" algn="ctr">
              <a:lnSpc>
                <a:spcPct val="100000"/>
              </a:lnSpc>
              <a:spcBef>
                <a:spcPts val="0"/>
              </a:spcBef>
              <a:spcAft>
                <a:spcPts val="0"/>
              </a:spcAft>
              <a:buClr>
                <a:schemeClr val="dk1"/>
              </a:buClr>
              <a:buSzPts val="800"/>
              <a:buNone/>
              <a:defRPr i="1" sz="800">
                <a:solidFill>
                  <a:schemeClr val="dk1"/>
                </a:solidFill>
              </a:defRPr>
            </a:lvl6pPr>
            <a:lvl7pPr lvl="6" rtl="0" algn="ctr">
              <a:lnSpc>
                <a:spcPct val="100000"/>
              </a:lnSpc>
              <a:spcBef>
                <a:spcPts val="0"/>
              </a:spcBef>
              <a:spcAft>
                <a:spcPts val="0"/>
              </a:spcAft>
              <a:buClr>
                <a:schemeClr val="dk1"/>
              </a:buClr>
              <a:buSzPts val="900"/>
              <a:buNone/>
              <a:defRPr i="1">
                <a:solidFill>
                  <a:schemeClr val="dk1"/>
                </a:solidFill>
              </a:defRPr>
            </a:lvl7pPr>
            <a:lvl8pPr lvl="7" rtl="0" algn="ctr">
              <a:lnSpc>
                <a:spcPct val="100000"/>
              </a:lnSpc>
              <a:spcBef>
                <a:spcPts val="0"/>
              </a:spcBef>
              <a:spcAft>
                <a:spcPts val="0"/>
              </a:spcAft>
              <a:buClr>
                <a:schemeClr val="dk1"/>
              </a:buClr>
              <a:buSzPts val="800"/>
              <a:buNone/>
              <a:defRPr i="1">
                <a:solidFill>
                  <a:schemeClr val="dk1"/>
                </a:solidFill>
              </a:defRPr>
            </a:lvl8pPr>
            <a:lvl9pPr lvl="8" rtl="0" algn="ctr">
              <a:lnSpc>
                <a:spcPct val="100000"/>
              </a:lnSpc>
              <a:spcBef>
                <a:spcPts val="0"/>
              </a:spcBef>
              <a:spcAft>
                <a:spcPts val="0"/>
              </a:spcAft>
              <a:buClr>
                <a:schemeClr val="dk1"/>
              </a:buClr>
              <a:buSzPts val="800"/>
              <a:buNone/>
              <a:defRPr i="1">
                <a:solidFill>
                  <a:schemeClr val="dk1"/>
                </a:solidFill>
              </a:defRPr>
            </a:lvl9pPr>
          </a:lstStyle>
          <a:p/>
        </p:txBody>
      </p:sp>
      <p:sp>
        <p:nvSpPr>
          <p:cNvPr id="691" name="Google Shape;691;p83"/>
          <p:cNvSpPr txBox="1"/>
          <p:nvPr>
            <p:ph idx="5" type="subTitle"/>
          </p:nvPr>
        </p:nvSpPr>
        <p:spPr>
          <a:xfrm>
            <a:off x="3239250" y="2184147"/>
            <a:ext cx="1143000" cy="1371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dk1"/>
              </a:buClr>
              <a:buSzPts val="1000"/>
              <a:buNone/>
              <a:defRPr sz="1000">
                <a:solidFill>
                  <a:schemeClr val="dk1"/>
                </a:solidFill>
              </a:defRPr>
            </a:lvl1pPr>
            <a:lvl2pPr lvl="1" rtl="0" algn="ctr">
              <a:lnSpc>
                <a:spcPct val="90000"/>
              </a:lnSpc>
              <a:spcBef>
                <a:spcPts val="0"/>
              </a:spcBef>
              <a:spcAft>
                <a:spcPts val="0"/>
              </a:spcAft>
              <a:buClr>
                <a:schemeClr val="dk1"/>
              </a:buClr>
              <a:buSzPts val="1000"/>
              <a:buNone/>
              <a:defRPr b="1" sz="1000">
                <a:solidFill>
                  <a:schemeClr val="dk1"/>
                </a:solidFill>
              </a:defRPr>
            </a:lvl2pPr>
            <a:lvl3pPr lvl="2" rtl="0" algn="ctr">
              <a:lnSpc>
                <a:spcPct val="90000"/>
              </a:lnSpc>
              <a:spcBef>
                <a:spcPts val="0"/>
              </a:spcBef>
              <a:spcAft>
                <a:spcPts val="0"/>
              </a:spcAft>
              <a:buClr>
                <a:schemeClr val="dk1"/>
              </a:buClr>
              <a:buSzPts val="1000"/>
              <a:buNone/>
              <a:defRPr b="1" sz="1000">
                <a:solidFill>
                  <a:schemeClr val="dk1"/>
                </a:solidFill>
              </a:defRPr>
            </a:lvl3pPr>
            <a:lvl4pPr lvl="3" rtl="0" algn="ctr">
              <a:lnSpc>
                <a:spcPct val="90000"/>
              </a:lnSpc>
              <a:spcBef>
                <a:spcPts val="0"/>
              </a:spcBef>
              <a:spcAft>
                <a:spcPts val="0"/>
              </a:spcAft>
              <a:buClr>
                <a:schemeClr val="dk1"/>
              </a:buClr>
              <a:buSzPts val="1000"/>
              <a:buNone/>
              <a:defRPr b="1" sz="1000">
                <a:solidFill>
                  <a:schemeClr val="dk1"/>
                </a:solidFill>
              </a:defRPr>
            </a:lvl4pPr>
            <a:lvl5pPr lvl="4" rtl="0" algn="ctr">
              <a:lnSpc>
                <a:spcPct val="90000"/>
              </a:lnSpc>
              <a:spcBef>
                <a:spcPts val="0"/>
              </a:spcBef>
              <a:spcAft>
                <a:spcPts val="0"/>
              </a:spcAft>
              <a:buClr>
                <a:schemeClr val="dk1"/>
              </a:buClr>
              <a:buSzPts val="1000"/>
              <a:buNone/>
              <a:defRPr b="1">
                <a:solidFill>
                  <a:schemeClr val="dk1"/>
                </a:solidFill>
              </a:defRPr>
            </a:lvl5pPr>
            <a:lvl6pPr lvl="5" rtl="0" algn="ctr">
              <a:lnSpc>
                <a:spcPct val="90000"/>
              </a:lnSpc>
              <a:spcBef>
                <a:spcPts val="0"/>
              </a:spcBef>
              <a:spcAft>
                <a:spcPts val="0"/>
              </a:spcAft>
              <a:buClr>
                <a:schemeClr val="dk1"/>
              </a:buClr>
              <a:buSzPts val="900"/>
              <a:buNone/>
              <a:defRPr b="1">
                <a:solidFill>
                  <a:schemeClr val="dk1"/>
                </a:solidFill>
              </a:defRPr>
            </a:lvl6pPr>
            <a:lvl7pPr lvl="6" rtl="0" algn="ctr">
              <a:lnSpc>
                <a:spcPct val="90000"/>
              </a:lnSpc>
              <a:spcBef>
                <a:spcPts val="0"/>
              </a:spcBef>
              <a:spcAft>
                <a:spcPts val="0"/>
              </a:spcAft>
              <a:buClr>
                <a:schemeClr val="dk1"/>
              </a:buClr>
              <a:buSzPts val="1000"/>
              <a:buNone/>
              <a:defRPr b="1" sz="1000">
                <a:solidFill>
                  <a:schemeClr val="dk1"/>
                </a:solidFill>
              </a:defRPr>
            </a:lvl7pPr>
            <a:lvl8pPr lvl="7" rtl="0" algn="ctr">
              <a:lnSpc>
                <a:spcPct val="90000"/>
              </a:lnSpc>
              <a:spcBef>
                <a:spcPts val="0"/>
              </a:spcBef>
              <a:spcAft>
                <a:spcPts val="0"/>
              </a:spcAft>
              <a:buClr>
                <a:schemeClr val="dk1"/>
              </a:buClr>
              <a:buSzPts val="1000"/>
              <a:buNone/>
              <a:defRPr b="1" sz="1000">
                <a:solidFill>
                  <a:schemeClr val="dk1"/>
                </a:solidFill>
              </a:defRPr>
            </a:lvl8pPr>
            <a:lvl9pPr lvl="8" rtl="0" algn="ctr">
              <a:lnSpc>
                <a:spcPct val="90000"/>
              </a:lnSpc>
              <a:spcBef>
                <a:spcPts val="0"/>
              </a:spcBef>
              <a:spcAft>
                <a:spcPts val="0"/>
              </a:spcAft>
              <a:buClr>
                <a:schemeClr val="dk1"/>
              </a:buClr>
              <a:buSzPts val="1000"/>
              <a:buNone/>
              <a:defRPr b="1" sz="1000">
                <a:solidFill>
                  <a:schemeClr val="dk1"/>
                </a:solidFill>
              </a:defRPr>
            </a:lvl9pPr>
          </a:lstStyle>
          <a:p/>
        </p:txBody>
      </p:sp>
      <p:sp>
        <p:nvSpPr>
          <p:cNvPr id="692" name="Google Shape;692;p83"/>
          <p:cNvSpPr txBox="1"/>
          <p:nvPr>
            <p:ph idx="6" type="subTitle"/>
          </p:nvPr>
        </p:nvSpPr>
        <p:spPr>
          <a:xfrm>
            <a:off x="6286500" y="2184147"/>
            <a:ext cx="2290500" cy="1371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dk1"/>
              </a:buClr>
              <a:buSzPts val="1000"/>
              <a:buNone/>
              <a:defRPr sz="1000">
                <a:solidFill>
                  <a:schemeClr val="dk1"/>
                </a:solidFill>
              </a:defRPr>
            </a:lvl1pPr>
            <a:lvl2pPr lvl="1" rtl="0" algn="ctr">
              <a:lnSpc>
                <a:spcPct val="90000"/>
              </a:lnSpc>
              <a:spcBef>
                <a:spcPts val="0"/>
              </a:spcBef>
              <a:spcAft>
                <a:spcPts val="0"/>
              </a:spcAft>
              <a:buClr>
                <a:schemeClr val="dk1"/>
              </a:buClr>
              <a:buSzPts val="1000"/>
              <a:buNone/>
              <a:defRPr b="1" sz="1000">
                <a:solidFill>
                  <a:schemeClr val="dk1"/>
                </a:solidFill>
              </a:defRPr>
            </a:lvl2pPr>
            <a:lvl3pPr lvl="2" rtl="0" algn="ctr">
              <a:lnSpc>
                <a:spcPct val="90000"/>
              </a:lnSpc>
              <a:spcBef>
                <a:spcPts val="0"/>
              </a:spcBef>
              <a:spcAft>
                <a:spcPts val="0"/>
              </a:spcAft>
              <a:buClr>
                <a:schemeClr val="dk1"/>
              </a:buClr>
              <a:buSzPts val="1000"/>
              <a:buNone/>
              <a:defRPr b="1" sz="1000">
                <a:solidFill>
                  <a:schemeClr val="dk1"/>
                </a:solidFill>
              </a:defRPr>
            </a:lvl3pPr>
            <a:lvl4pPr lvl="3" rtl="0" algn="ctr">
              <a:lnSpc>
                <a:spcPct val="90000"/>
              </a:lnSpc>
              <a:spcBef>
                <a:spcPts val="0"/>
              </a:spcBef>
              <a:spcAft>
                <a:spcPts val="0"/>
              </a:spcAft>
              <a:buClr>
                <a:schemeClr val="dk1"/>
              </a:buClr>
              <a:buSzPts val="1000"/>
              <a:buNone/>
              <a:defRPr b="1" sz="1000">
                <a:solidFill>
                  <a:schemeClr val="dk1"/>
                </a:solidFill>
              </a:defRPr>
            </a:lvl4pPr>
            <a:lvl5pPr lvl="4" rtl="0" algn="ctr">
              <a:lnSpc>
                <a:spcPct val="90000"/>
              </a:lnSpc>
              <a:spcBef>
                <a:spcPts val="0"/>
              </a:spcBef>
              <a:spcAft>
                <a:spcPts val="0"/>
              </a:spcAft>
              <a:buClr>
                <a:schemeClr val="dk1"/>
              </a:buClr>
              <a:buSzPts val="1000"/>
              <a:buNone/>
              <a:defRPr b="1">
                <a:solidFill>
                  <a:schemeClr val="dk1"/>
                </a:solidFill>
              </a:defRPr>
            </a:lvl5pPr>
            <a:lvl6pPr lvl="5" rtl="0" algn="ctr">
              <a:lnSpc>
                <a:spcPct val="90000"/>
              </a:lnSpc>
              <a:spcBef>
                <a:spcPts val="0"/>
              </a:spcBef>
              <a:spcAft>
                <a:spcPts val="0"/>
              </a:spcAft>
              <a:buClr>
                <a:schemeClr val="dk1"/>
              </a:buClr>
              <a:buSzPts val="900"/>
              <a:buNone/>
              <a:defRPr b="1">
                <a:solidFill>
                  <a:schemeClr val="dk1"/>
                </a:solidFill>
              </a:defRPr>
            </a:lvl6pPr>
            <a:lvl7pPr lvl="6" rtl="0" algn="ctr">
              <a:lnSpc>
                <a:spcPct val="90000"/>
              </a:lnSpc>
              <a:spcBef>
                <a:spcPts val="0"/>
              </a:spcBef>
              <a:spcAft>
                <a:spcPts val="0"/>
              </a:spcAft>
              <a:buClr>
                <a:schemeClr val="dk1"/>
              </a:buClr>
              <a:buSzPts val="1000"/>
              <a:buNone/>
              <a:defRPr b="1" sz="1000">
                <a:solidFill>
                  <a:schemeClr val="dk1"/>
                </a:solidFill>
              </a:defRPr>
            </a:lvl7pPr>
            <a:lvl8pPr lvl="7" rtl="0" algn="ctr">
              <a:lnSpc>
                <a:spcPct val="90000"/>
              </a:lnSpc>
              <a:spcBef>
                <a:spcPts val="0"/>
              </a:spcBef>
              <a:spcAft>
                <a:spcPts val="0"/>
              </a:spcAft>
              <a:buClr>
                <a:schemeClr val="dk1"/>
              </a:buClr>
              <a:buSzPts val="1000"/>
              <a:buNone/>
              <a:defRPr b="1" sz="1000">
                <a:solidFill>
                  <a:schemeClr val="dk1"/>
                </a:solidFill>
              </a:defRPr>
            </a:lvl8pPr>
            <a:lvl9pPr lvl="8" rtl="0" algn="ctr">
              <a:lnSpc>
                <a:spcPct val="90000"/>
              </a:lnSpc>
              <a:spcBef>
                <a:spcPts val="0"/>
              </a:spcBef>
              <a:spcAft>
                <a:spcPts val="0"/>
              </a:spcAft>
              <a:buClr>
                <a:schemeClr val="dk1"/>
              </a:buClr>
              <a:buSzPts val="1000"/>
              <a:buNone/>
              <a:defRPr b="1" sz="1000">
                <a:solidFill>
                  <a:schemeClr val="dk1"/>
                </a:solidFill>
              </a:defRPr>
            </a:lvl9pPr>
          </a:lstStyle>
          <a:p/>
        </p:txBody>
      </p:sp>
      <p:sp>
        <p:nvSpPr>
          <p:cNvPr id="693" name="Google Shape;693;p83"/>
          <p:cNvSpPr txBox="1"/>
          <p:nvPr>
            <p:ph idx="7" type="subTitle"/>
          </p:nvPr>
        </p:nvSpPr>
        <p:spPr>
          <a:xfrm>
            <a:off x="4762875" y="2184149"/>
            <a:ext cx="1143000" cy="1371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dk1"/>
              </a:buClr>
              <a:buSzPts val="1000"/>
              <a:buNone/>
              <a:defRPr sz="1000">
                <a:solidFill>
                  <a:schemeClr val="dk1"/>
                </a:solidFill>
              </a:defRPr>
            </a:lvl1pPr>
            <a:lvl2pPr lvl="1" rtl="0" algn="ctr">
              <a:lnSpc>
                <a:spcPct val="90000"/>
              </a:lnSpc>
              <a:spcBef>
                <a:spcPts val="0"/>
              </a:spcBef>
              <a:spcAft>
                <a:spcPts val="0"/>
              </a:spcAft>
              <a:buClr>
                <a:schemeClr val="dk1"/>
              </a:buClr>
              <a:buSzPts val="1000"/>
              <a:buNone/>
              <a:defRPr b="1" sz="1000">
                <a:solidFill>
                  <a:schemeClr val="dk1"/>
                </a:solidFill>
              </a:defRPr>
            </a:lvl2pPr>
            <a:lvl3pPr lvl="2" rtl="0" algn="ctr">
              <a:lnSpc>
                <a:spcPct val="90000"/>
              </a:lnSpc>
              <a:spcBef>
                <a:spcPts val="0"/>
              </a:spcBef>
              <a:spcAft>
                <a:spcPts val="0"/>
              </a:spcAft>
              <a:buClr>
                <a:schemeClr val="dk1"/>
              </a:buClr>
              <a:buSzPts val="1000"/>
              <a:buNone/>
              <a:defRPr b="1" sz="1000">
                <a:solidFill>
                  <a:schemeClr val="dk1"/>
                </a:solidFill>
              </a:defRPr>
            </a:lvl3pPr>
            <a:lvl4pPr lvl="3" rtl="0" algn="ctr">
              <a:lnSpc>
                <a:spcPct val="90000"/>
              </a:lnSpc>
              <a:spcBef>
                <a:spcPts val="0"/>
              </a:spcBef>
              <a:spcAft>
                <a:spcPts val="0"/>
              </a:spcAft>
              <a:buClr>
                <a:schemeClr val="dk1"/>
              </a:buClr>
              <a:buSzPts val="1000"/>
              <a:buNone/>
              <a:defRPr b="1" sz="1000">
                <a:solidFill>
                  <a:schemeClr val="dk1"/>
                </a:solidFill>
              </a:defRPr>
            </a:lvl4pPr>
            <a:lvl5pPr lvl="4" rtl="0" algn="ctr">
              <a:lnSpc>
                <a:spcPct val="90000"/>
              </a:lnSpc>
              <a:spcBef>
                <a:spcPts val="0"/>
              </a:spcBef>
              <a:spcAft>
                <a:spcPts val="0"/>
              </a:spcAft>
              <a:buClr>
                <a:schemeClr val="dk1"/>
              </a:buClr>
              <a:buSzPts val="1000"/>
              <a:buNone/>
              <a:defRPr b="1">
                <a:solidFill>
                  <a:schemeClr val="dk1"/>
                </a:solidFill>
              </a:defRPr>
            </a:lvl5pPr>
            <a:lvl6pPr lvl="5" rtl="0" algn="ctr">
              <a:lnSpc>
                <a:spcPct val="90000"/>
              </a:lnSpc>
              <a:spcBef>
                <a:spcPts val="0"/>
              </a:spcBef>
              <a:spcAft>
                <a:spcPts val="0"/>
              </a:spcAft>
              <a:buClr>
                <a:schemeClr val="dk1"/>
              </a:buClr>
              <a:buSzPts val="900"/>
              <a:buNone/>
              <a:defRPr b="1">
                <a:solidFill>
                  <a:schemeClr val="dk1"/>
                </a:solidFill>
              </a:defRPr>
            </a:lvl6pPr>
            <a:lvl7pPr lvl="6" rtl="0" algn="ctr">
              <a:lnSpc>
                <a:spcPct val="90000"/>
              </a:lnSpc>
              <a:spcBef>
                <a:spcPts val="0"/>
              </a:spcBef>
              <a:spcAft>
                <a:spcPts val="0"/>
              </a:spcAft>
              <a:buClr>
                <a:schemeClr val="dk1"/>
              </a:buClr>
              <a:buSzPts val="1000"/>
              <a:buNone/>
              <a:defRPr b="1" sz="1000">
                <a:solidFill>
                  <a:schemeClr val="dk1"/>
                </a:solidFill>
              </a:defRPr>
            </a:lvl7pPr>
            <a:lvl8pPr lvl="7" rtl="0" algn="ctr">
              <a:lnSpc>
                <a:spcPct val="90000"/>
              </a:lnSpc>
              <a:spcBef>
                <a:spcPts val="0"/>
              </a:spcBef>
              <a:spcAft>
                <a:spcPts val="0"/>
              </a:spcAft>
              <a:buClr>
                <a:schemeClr val="dk1"/>
              </a:buClr>
              <a:buSzPts val="1000"/>
              <a:buNone/>
              <a:defRPr b="1" sz="1000">
                <a:solidFill>
                  <a:schemeClr val="dk1"/>
                </a:solidFill>
              </a:defRPr>
            </a:lvl8pPr>
            <a:lvl9pPr lvl="8" rtl="0" algn="ctr">
              <a:lnSpc>
                <a:spcPct val="90000"/>
              </a:lnSpc>
              <a:spcBef>
                <a:spcPts val="0"/>
              </a:spcBef>
              <a:spcAft>
                <a:spcPts val="0"/>
              </a:spcAft>
              <a:buClr>
                <a:schemeClr val="dk1"/>
              </a:buClr>
              <a:buSzPts val="1000"/>
              <a:buNone/>
              <a:defRPr b="1" sz="1000">
                <a:solidFill>
                  <a:schemeClr val="dk1"/>
                </a:solidFill>
              </a:defRPr>
            </a:lvl9pPr>
          </a:lstStyle>
          <a:p/>
        </p:txBody>
      </p:sp>
      <p:sp>
        <p:nvSpPr>
          <p:cNvPr id="694" name="Google Shape;694;p83"/>
          <p:cNvSpPr txBox="1"/>
          <p:nvPr>
            <p:ph idx="8"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sp>
        <p:nvSpPr>
          <p:cNvPr id="695" name="Google Shape;695;p83"/>
          <p:cNvSpPr txBox="1"/>
          <p:nvPr>
            <p:ph idx="9" type="subTitle"/>
          </p:nvPr>
        </p:nvSpPr>
        <p:spPr>
          <a:xfrm>
            <a:off x="3239250" y="1973650"/>
            <a:ext cx="1143000" cy="137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dk1"/>
              </a:buClr>
              <a:buSzPts val="800"/>
              <a:buNone/>
              <a:defRPr b="0" i="1" sz="800">
                <a:solidFill>
                  <a:schemeClr val="dk1"/>
                </a:solidFill>
              </a:defRPr>
            </a:lvl1pPr>
            <a:lvl2pPr lvl="1" rtl="0" algn="ctr">
              <a:lnSpc>
                <a:spcPct val="100000"/>
              </a:lnSpc>
              <a:spcBef>
                <a:spcPts val="0"/>
              </a:spcBef>
              <a:spcAft>
                <a:spcPts val="0"/>
              </a:spcAft>
              <a:buClr>
                <a:schemeClr val="dk1"/>
              </a:buClr>
              <a:buSzPts val="800"/>
              <a:buNone/>
              <a:defRPr i="1" sz="800">
                <a:solidFill>
                  <a:schemeClr val="dk1"/>
                </a:solidFill>
              </a:defRPr>
            </a:lvl2pPr>
            <a:lvl3pPr lvl="2" rtl="0" algn="ctr">
              <a:lnSpc>
                <a:spcPct val="100000"/>
              </a:lnSpc>
              <a:spcBef>
                <a:spcPts val="0"/>
              </a:spcBef>
              <a:spcAft>
                <a:spcPts val="0"/>
              </a:spcAft>
              <a:buClr>
                <a:schemeClr val="dk1"/>
              </a:buClr>
              <a:buSzPts val="800"/>
              <a:buNone/>
              <a:defRPr i="1" sz="800">
                <a:solidFill>
                  <a:schemeClr val="dk1"/>
                </a:solidFill>
              </a:defRPr>
            </a:lvl3pPr>
            <a:lvl4pPr lvl="3" rtl="0" algn="ctr">
              <a:lnSpc>
                <a:spcPct val="100000"/>
              </a:lnSpc>
              <a:spcBef>
                <a:spcPts val="0"/>
              </a:spcBef>
              <a:spcAft>
                <a:spcPts val="0"/>
              </a:spcAft>
              <a:buClr>
                <a:schemeClr val="dk1"/>
              </a:buClr>
              <a:buSzPts val="800"/>
              <a:buNone/>
              <a:defRPr i="1" sz="800">
                <a:solidFill>
                  <a:schemeClr val="dk1"/>
                </a:solidFill>
              </a:defRPr>
            </a:lvl4pPr>
            <a:lvl5pPr lvl="4" rtl="0" algn="ctr">
              <a:lnSpc>
                <a:spcPct val="100000"/>
              </a:lnSpc>
              <a:spcBef>
                <a:spcPts val="0"/>
              </a:spcBef>
              <a:spcAft>
                <a:spcPts val="0"/>
              </a:spcAft>
              <a:buClr>
                <a:schemeClr val="dk1"/>
              </a:buClr>
              <a:buSzPts val="800"/>
              <a:buNone/>
              <a:defRPr i="1" sz="800">
                <a:solidFill>
                  <a:schemeClr val="dk1"/>
                </a:solidFill>
              </a:defRPr>
            </a:lvl5pPr>
            <a:lvl6pPr lvl="5" rtl="0" algn="ctr">
              <a:lnSpc>
                <a:spcPct val="100000"/>
              </a:lnSpc>
              <a:spcBef>
                <a:spcPts val="0"/>
              </a:spcBef>
              <a:spcAft>
                <a:spcPts val="0"/>
              </a:spcAft>
              <a:buClr>
                <a:schemeClr val="dk1"/>
              </a:buClr>
              <a:buSzPts val="800"/>
              <a:buNone/>
              <a:defRPr i="1" sz="800">
                <a:solidFill>
                  <a:schemeClr val="dk1"/>
                </a:solidFill>
              </a:defRPr>
            </a:lvl6pPr>
            <a:lvl7pPr lvl="6" rtl="0" algn="ctr">
              <a:lnSpc>
                <a:spcPct val="100000"/>
              </a:lnSpc>
              <a:spcBef>
                <a:spcPts val="0"/>
              </a:spcBef>
              <a:spcAft>
                <a:spcPts val="0"/>
              </a:spcAft>
              <a:buClr>
                <a:schemeClr val="dk1"/>
              </a:buClr>
              <a:buSzPts val="900"/>
              <a:buNone/>
              <a:defRPr i="1">
                <a:solidFill>
                  <a:schemeClr val="dk1"/>
                </a:solidFill>
              </a:defRPr>
            </a:lvl7pPr>
            <a:lvl8pPr lvl="7" rtl="0" algn="ctr">
              <a:lnSpc>
                <a:spcPct val="100000"/>
              </a:lnSpc>
              <a:spcBef>
                <a:spcPts val="0"/>
              </a:spcBef>
              <a:spcAft>
                <a:spcPts val="0"/>
              </a:spcAft>
              <a:buClr>
                <a:schemeClr val="dk1"/>
              </a:buClr>
              <a:buSzPts val="800"/>
              <a:buNone/>
              <a:defRPr i="1">
                <a:solidFill>
                  <a:schemeClr val="dk1"/>
                </a:solidFill>
              </a:defRPr>
            </a:lvl8pPr>
            <a:lvl9pPr lvl="8" rtl="0" algn="ctr">
              <a:lnSpc>
                <a:spcPct val="100000"/>
              </a:lnSpc>
              <a:spcBef>
                <a:spcPts val="0"/>
              </a:spcBef>
              <a:spcAft>
                <a:spcPts val="0"/>
              </a:spcAft>
              <a:buClr>
                <a:schemeClr val="dk1"/>
              </a:buClr>
              <a:buSzPts val="800"/>
              <a:buNone/>
              <a:defRPr i="1">
                <a:solidFill>
                  <a:schemeClr val="dk1"/>
                </a:solidFill>
              </a:defRPr>
            </a:lvl9pPr>
          </a:lstStyle>
          <a:p/>
        </p:txBody>
      </p:sp>
      <p:sp>
        <p:nvSpPr>
          <p:cNvPr id="696" name="Google Shape;696;p83"/>
          <p:cNvSpPr txBox="1"/>
          <p:nvPr>
            <p:ph idx="13" type="subTitle"/>
          </p:nvPr>
        </p:nvSpPr>
        <p:spPr>
          <a:xfrm>
            <a:off x="4762875" y="1973650"/>
            <a:ext cx="1143000" cy="137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dk1"/>
              </a:buClr>
              <a:buSzPts val="800"/>
              <a:buNone/>
              <a:defRPr b="0" i="1" sz="800">
                <a:solidFill>
                  <a:schemeClr val="dk1"/>
                </a:solidFill>
              </a:defRPr>
            </a:lvl1pPr>
            <a:lvl2pPr lvl="1" rtl="0" algn="ctr">
              <a:lnSpc>
                <a:spcPct val="100000"/>
              </a:lnSpc>
              <a:spcBef>
                <a:spcPts val="0"/>
              </a:spcBef>
              <a:spcAft>
                <a:spcPts val="0"/>
              </a:spcAft>
              <a:buClr>
                <a:schemeClr val="dk1"/>
              </a:buClr>
              <a:buSzPts val="800"/>
              <a:buNone/>
              <a:defRPr i="1" sz="800">
                <a:solidFill>
                  <a:schemeClr val="dk1"/>
                </a:solidFill>
              </a:defRPr>
            </a:lvl2pPr>
            <a:lvl3pPr lvl="2" rtl="0" algn="ctr">
              <a:lnSpc>
                <a:spcPct val="100000"/>
              </a:lnSpc>
              <a:spcBef>
                <a:spcPts val="0"/>
              </a:spcBef>
              <a:spcAft>
                <a:spcPts val="0"/>
              </a:spcAft>
              <a:buClr>
                <a:schemeClr val="dk1"/>
              </a:buClr>
              <a:buSzPts val="800"/>
              <a:buNone/>
              <a:defRPr i="1" sz="800">
                <a:solidFill>
                  <a:schemeClr val="dk1"/>
                </a:solidFill>
              </a:defRPr>
            </a:lvl3pPr>
            <a:lvl4pPr lvl="3" rtl="0" algn="ctr">
              <a:lnSpc>
                <a:spcPct val="100000"/>
              </a:lnSpc>
              <a:spcBef>
                <a:spcPts val="0"/>
              </a:spcBef>
              <a:spcAft>
                <a:spcPts val="0"/>
              </a:spcAft>
              <a:buClr>
                <a:schemeClr val="dk1"/>
              </a:buClr>
              <a:buSzPts val="800"/>
              <a:buNone/>
              <a:defRPr i="1" sz="800">
                <a:solidFill>
                  <a:schemeClr val="dk1"/>
                </a:solidFill>
              </a:defRPr>
            </a:lvl4pPr>
            <a:lvl5pPr lvl="4" rtl="0" algn="ctr">
              <a:lnSpc>
                <a:spcPct val="100000"/>
              </a:lnSpc>
              <a:spcBef>
                <a:spcPts val="0"/>
              </a:spcBef>
              <a:spcAft>
                <a:spcPts val="0"/>
              </a:spcAft>
              <a:buClr>
                <a:schemeClr val="dk1"/>
              </a:buClr>
              <a:buSzPts val="800"/>
              <a:buNone/>
              <a:defRPr i="1" sz="800">
                <a:solidFill>
                  <a:schemeClr val="dk1"/>
                </a:solidFill>
              </a:defRPr>
            </a:lvl5pPr>
            <a:lvl6pPr lvl="5" rtl="0" algn="ctr">
              <a:lnSpc>
                <a:spcPct val="100000"/>
              </a:lnSpc>
              <a:spcBef>
                <a:spcPts val="0"/>
              </a:spcBef>
              <a:spcAft>
                <a:spcPts val="0"/>
              </a:spcAft>
              <a:buClr>
                <a:schemeClr val="dk1"/>
              </a:buClr>
              <a:buSzPts val="800"/>
              <a:buNone/>
              <a:defRPr i="1" sz="800">
                <a:solidFill>
                  <a:schemeClr val="dk1"/>
                </a:solidFill>
              </a:defRPr>
            </a:lvl6pPr>
            <a:lvl7pPr lvl="6" rtl="0" algn="ctr">
              <a:lnSpc>
                <a:spcPct val="100000"/>
              </a:lnSpc>
              <a:spcBef>
                <a:spcPts val="0"/>
              </a:spcBef>
              <a:spcAft>
                <a:spcPts val="0"/>
              </a:spcAft>
              <a:buClr>
                <a:schemeClr val="dk1"/>
              </a:buClr>
              <a:buSzPts val="900"/>
              <a:buNone/>
              <a:defRPr i="1">
                <a:solidFill>
                  <a:schemeClr val="dk1"/>
                </a:solidFill>
              </a:defRPr>
            </a:lvl7pPr>
            <a:lvl8pPr lvl="7" rtl="0" algn="ctr">
              <a:lnSpc>
                <a:spcPct val="100000"/>
              </a:lnSpc>
              <a:spcBef>
                <a:spcPts val="0"/>
              </a:spcBef>
              <a:spcAft>
                <a:spcPts val="0"/>
              </a:spcAft>
              <a:buClr>
                <a:schemeClr val="dk1"/>
              </a:buClr>
              <a:buSzPts val="800"/>
              <a:buNone/>
              <a:defRPr i="1">
                <a:solidFill>
                  <a:schemeClr val="dk1"/>
                </a:solidFill>
              </a:defRPr>
            </a:lvl8pPr>
            <a:lvl9pPr lvl="8" rtl="0" algn="ctr">
              <a:lnSpc>
                <a:spcPct val="100000"/>
              </a:lnSpc>
              <a:spcBef>
                <a:spcPts val="0"/>
              </a:spcBef>
              <a:spcAft>
                <a:spcPts val="0"/>
              </a:spcAft>
              <a:buClr>
                <a:schemeClr val="dk1"/>
              </a:buClr>
              <a:buSzPts val="800"/>
              <a:buNone/>
              <a:defRPr i="1">
                <a:solidFill>
                  <a:schemeClr val="dk1"/>
                </a:solidFill>
              </a:defRPr>
            </a:lvl9pPr>
          </a:lstStyle>
          <a:p/>
        </p:txBody>
      </p:sp>
      <p:pic>
        <p:nvPicPr>
          <p:cNvPr id="697" name="Google Shape;697;p83"/>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698" name="Google Shape;698;p83"/>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latin typeface="Proxima Nova Semibold"/>
                <a:ea typeface="Proxima Nova Semibold"/>
                <a:cs typeface="Proxima Nova Semibold"/>
                <a:sym typeface="Proxima Nova Semibold"/>
              </a:defRPr>
            </a:lvl1pPr>
            <a:lvl2pPr lvl="1" rtl="0" algn="ctr">
              <a:buNone/>
              <a:defRPr>
                <a:latin typeface="Proxima Nova Semibold"/>
                <a:ea typeface="Proxima Nova Semibold"/>
                <a:cs typeface="Proxima Nova Semibold"/>
                <a:sym typeface="Proxima Nova Semibold"/>
              </a:defRPr>
            </a:lvl2pPr>
            <a:lvl3pPr lvl="2" rtl="0" algn="ctr">
              <a:buNone/>
              <a:defRPr>
                <a:latin typeface="Proxima Nova Semibold"/>
                <a:ea typeface="Proxima Nova Semibold"/>
                <a:cs typeface="Proxima Nova Semibold"/>
                <a:sym typeface="Proxima Nova Semibold"/>
              </a:defRPr>
            </a:lvl3pPr>
            <a:lvl4pPr lvl="3" rtl="0" algn="ctr">
              <a:buNone/>
              <a:defRPr>
                <a:latin typeface="Proxima Nova Semibold"/>
                <a:ea typeface="Proxima Nova Semibold"/>
                <a:cs typeface="Proxima Nova Semibold"/>
                <a:sym typeface="Proxima Nova Semibold"/>
              </a:defRPr>
            </a:lvl4pPr>
            <a:lvl5pPr lvl="4" rtl="0" algn="ctr">
              <a:buNone/>
              <a:defRPr>
                <a:latin typeface="Proxima Nova Semibold"/>
                <a:ea typeface="Proxima Nova Semibold"/>
                <a:cs typeface="Proxima Nova Semibold"/>
                <a:sym typeface="Proxima Nova Semibold"/>
              </a:defRPr>
            </a:lvl5pPr>
            <a:lvl6pPr lvl="5" rtl="0" algn="ctr">
              <a:buNone/>
              <a:defRPr>
                <a:latin typeface="Proxima Nova Semibold"/>
                <a:ea typeface="Proxima Nova Semibold"/>
                <a:cs typeface="Proxima Nova Semibold"/>
                <a:sym typeface="Proxima Nova Semibold"/>
              </a:defRPr>
            </a:lvl6pPr>
            <a:lvl7pPr lvl="6" rtl="0" algn="ctr">
              <a:buNone/>
              <a:defRPr>
                <a:latin typeface="Proxima Nova Semibold"/>
                <a:ea typeface="Proxima Nova Semibold"/>
                <a:cs typeface="Proxima Nova Semibold"/>
                <a:sym typeface="Proxima Nova Semibold"/>
              </a:defRPr>
            </a:lvl7pPr>
            <a:lvl8pPr lvl="7" rtl="0" algn="ctr">
              <a:buNone/>
              <a:defRPr>
                <a:latin typeface="Proxima Nova Semibold"/>
                <a:ea typeface="Proxima Nova Semibold"/>
                <a:cs typeface="Proxima Nova Semibold"/>
                <a:sym typeface="Proxima Nova Semibold"/>
              </a:defRPr>
            </a:lvl8pPr>
            <a:lvl9pPr lvl="8" rtl="0" algn="ctr">
              <a:buNone/>
              <a:defRPr>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699" name="Google Shape;699;p83"/>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2">
  <p:cSld name="CAPTION_ONLY_1">
    <p:spTree>
      <p:nvGrpSpPr>
        <p:cNvPr id="700" name="Shape 700"/>
        <p:cNvGrpSpPr/>
        <p:nvPr/>
      </p:nvGrpSpPr>
      <p:grpSpPr>
        <a:xfrm>
          <a:off x="0" y="0"/>
          <a:ext cx="0" cy="0"/>
          <a:chOff x="0" y="0"/>
          <a:chExt cx="0" cy="0"/>
        </a:xfrm>
      </p:grpSpPr>
      <p:pic>
        <p:nvPicPr>
          <p:cNvPr id="701" name="Google Shape;701;p84"/>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702" name="Google Shape;702;p84"/>
          <p:cNvSpPr txBox="1"/>
          <p:nvPr>
            <p:ph idx="1" type="body"/>
          </p:nvPr>
        </p:nvSpPr>
        <p:spPr>
          <a:xfrm>
            <a:off x="571500" y="2862075"/>
            <a:ext cx="2290500" cy="1706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Clr>
                <a:schemeClr val="accent6"/>
              </a:buClr>
              <a:buSzPts val="1200"/>
              <a:buChar char="▹"/>
              <a:defRPr/>
            </a:lvl2pPr>
            <a:lvl3pPr indent="-304800" lvl="2" marL="1371600" rtl="0">
              <a:spcBef>
                <a:spcPts val="0"/>
              </a:spcBef>
              <a:spcAft>
                <a:spcPts val="0"/>
              </a:spcAft>
              <a:buClr>
                <a:schemeClr val="accent6"/>
              </a:buClr>
              <a:buSzPts val="1200"/>
              <a:buChar char="▪"/>
              <a:defRPr/>
            </a:lvl3pPr>
            <a:lvl4pPr indent="-292100" lvl="3" marL="1828800" rtl="0">
              <a:spcBef>
                <a:spcPts val="0"/>
              </a:spcBef>
              <a:spcAft>
                <a:spcPts val="0"/>
              </a:spcAft>
              <a:buClr>
                <a:schemeClr val="accent6"/>
              </a:buClr>
              <a:buSzPts val="1000"/>
              <a:buChar char="□"/>
              <a:defRPr/>
            </a:lvl4pPr>
            <a:lvl5pPr indent="-292100" lvl="4" marL="2286000" rtl="0">
              <a:spcBef>
                <a:spcPts val="0"/>
              </a:spcBef>
              <a:spcAft>
                <a:spcPts val="0"/>
              </a:spcAft>
              <a:buClr>
                <a:schemeClr val="accent6"/>
              </a:buClr>
              <a:buSzPts val="1000"/>
              <a:buChar char="◆"/>
              <a:defRPr/>
            </a:lvl5pPr>
            <a:lvl6pPr indent="-285750" lvl="5" marL="2743200" rtl="0">
              <a:spcBef>
                <a:spcPts val="0"/>
              </a:spcBef>
              <a:spcAft>
                <a:spcPts val="0"/>
              </a:spcAft>
              <a:buClr>
                <a:schemeClr val="accent6"/>
              </a:buClr>
              <a:buSzPts val="900"/>
              <a:buChar char="◇"/>
              <a:defRPr/>
            </a:lvl6pPr>
            <a:lvl7pPr indent="-285750" lvl="6" marL="3200400" rtl="0">
              <a:spcBef>
                <a:spcPts val="0"/>
              </a:spcBef>
              <a:spcAft>
                <a:spcPts val="0"/>
              </a:spcAft>
              <a:buClr>
                <a:schemeClr val="accent6"/>
              </a:buClr>
              <a:buSzPts val="900"/>
              <a:buChar char="●"/>
              <a:defRPr/>
            </a:lvl7pPr>
            <a:lvl8pPr indent="-279400" lvl="7" marL="3657600" rtl="0">
              <a:spcBef>
                <a:spcPts val="0"/>
              </a:spcBef>
              <a:spcAft>
                <a:spcPts val="0"/>
              </a:spcAft>
              <a:buClr>
                <a:schemeClr val="accent6"/>
              </a:buClr>
              <a:buSzPts val="800"/>
              <a:buChar char="○"/>
              <a:defRPr/>
            </a:lvl8pPr>
            <a:lvl9pPr indent="-279400" lvl="8" marL="4114800" rtl="0">
              <a:spcBef>
                <a:spcPts val="0"/>
              </a:spcBef>
              <a:spcAft>
                <a:spcPts val="0"/>
              </a:spcAft>
              <a:buClr>
                <a:schemeClr val="accent6"/>
              </a:buClr>
              <a:buSzPts val="800"/>
              <a:buChar char="▸"/>
              <a:defRPr/>
            </a:lvl9pPr>
          </a:lstStyle>
          <a:p/>
        </p:txBody>
      </p:sp>
      <p:sp>
        <p:nvSpPr>
          <p:cNvPr id="703" name="Google Shape;703;p84"/>
          <p:cNvSpPr txBox="1"/>
          <p:nvPr>
            <p:ph idx="2" type="body"/>
          </p:nvPr>
        </p:nvSpPr>
        <p:spPr>
          <a:xfrm>
            <a:off x="3426750" y="2862075"/>
            <a:ext cx="2290500" cy="1706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Clr>
                <a:schemeClr val="accent6"/>
              </a:buClr>
              <a:buSzPts val="1200"/>
              <a:buChar char="▹"/>
              <a:defRPr/>
            </a:lvl2pPr>
            <a:lvl3pPr indent="-304800" lvl="2" marL="1371600" rtl="0">
              <a:spcBef>
                <a:spcPts val="0"/>
              </a:spcBef>
              <a:spcAft>
                <a:spcPts val="0"/>
              </a:spcAft>
              <a:buClr>
                <a:schemeClr val="accent6"/>
              </a:buClr>
              <a:buSzPts val="1200"/>
              <a:buChar char="▪"/>
              <a:defRPr/>
            </a:lvl3pPr>
            <a:lvl4pPr indent="-292100" lvl="3" marL="1828800" rtl="0">
              <a:spcBef>
                <a:spcPts val="0"/>
              </a:spcBef>
              <a:spcAft>
                <a:spcPts val="0"/>
              </a:spcAft>
              <a:buClr>
                <a:schemeClr val="accent6"/>
              </a:buClr>
              <a:buSzPts val="1000"/>
              <a:buChar char="□"/>
              <a:defRPr/>
            </a:lvl4pPr>
            <a:lvl5pPr indent="-292100" lvl="4" marL="2286000" rtl="0">
              <a:spcBef>
                <a:spcPts val="0"/>
              </a:spcBef>
              <a:spcAft>
                <a:spcPts val="0"/>
              </a:spcAft>
              <a:buClr>
                <a:schemeClr val="accent6"/>
              </a:buClr>
              <a:buSzPts val="1000"/>
              <a:buChar char="◆"/>
              <a:defRPr/>
            </a:lvl5pPr>
            <a:lvl6pPr indent="-285750" lvl="5" marL="2743200" rtl="0">
              <a:spcBef>
                <a:spcPts val="0"/>
              </a:spcBef>
              <a:spcAft>
                <a:spcPts val="0"/>
              </a:spcAft>
              <a:buClr>
                <a:schemeClr val="accent6"/>
              </a:buClr>
              <a:buSzPts val="900"/>
              <a:buChar char="◇"/>
              <a:defRPr/>
            </a:lvl6pPr>
            <a:lvl7pPr indent="-285750" lvl="6" marL="3200400" rtl="0">
              <a:spcBef>
                <a:spcPts val="0"/>
              </a:spcBef>
              <a:spcAft>
                <a:spcPts val="0"/>
              </a:spcAft>
              <a:buClr>
                <a:schemeClr val="accent6"/>
              </a:buClr>
              <a:buSzPts val="900"/>
              <a:buChar char="●"/>
              <a:defRPr/>
            </a:lvl7pPr>
            <a:lvl8pPr indent="-279400" lvl="7" marL="3657600" rtl="0">
              <a:spcBef>
                <a:spcPts val="0"/>
              </a:spcBef>
              <a:spcAft>
                <a:spcPts val="0"/>
              </a:spcAft>
              <a:buClr>
                <a:schemeClr val="accent6"/>
              </a:buClr>
              <a:buSzPts val="800"/>
              <a:buChar char="○"/>
              <a:defRPr/>
            </a:lvl8pPr>
            <a:lvl9pPr indent="-279400" lvl="8" marL="4114800" rtl="0">
              <a:spcBef>
                <a:spcPts val="0"/>
              </a:spcBef>
              <a:spcAft>
                <a:spcPts val="0"/>
              </a:spcAft>
              <a:buClr>
                <a:schemeClr val="accent6"/>
              </a:buClr>
              <a:buSzPts val="800"/>
              <a:buChar char="▸"/>
              <a:defRPr/>
            </a:lvl9pPr>
          </a:lstStyle>
          <a:p/>
        </p:txBody>
      </p:sp>
      <p:sp>
        <p:nvSpPr>
          <p:cNvPr id="704" name="Google Shape;704;p84"/>
          <p:cNvSpPr txBox="1"/>
          <p:nvPr>
            <p:ph idx="3" type="body"/>
          </p:nvPr>
        </p:nvSpPr>
        <p:spPr>
          <a:xfrm>
            <a:off x="6282000" y="2862075"/>
            <a:ext cx="2290500" cy="1706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Clr>
                <a:schemeClr val="accent6"/>
              </a:buClr>
              <a:buSzPts val="1200"/>
              <a:buChar char="▹"/>
              <a:defRPr/>
            </a:lvl2pPr>
            <a:lvl3pPr indent="-304800" lvl="2" marL="1371600" rtl="0">
              <a:spcBef>
                <a:spcPts val="0"/>
              </a:spcBef>
              <a:spcAft>
                <a:spcPts val="0"/>
              </a:spcAft>
              <a:buClr>
                <a:schemeClr val="accent6"/>
              </a:buClr>
              <a:buSzPts val="1200"/>
              <a:buChar char="▪"/>
              <a:defRPr/>
            </a:lvl3pPr>
            <a:lvl4pPr indent="-292100" lvl="3" marL="1828800" rtl="0">
              <a:spcBef>
                <a:spcPts val="0"/>
              </a:spcBef>
              <a:spcAft>
                <a:spcPts val="0"/>
              </a:spcAft>
              <a:buClr>
                <a:schemeClr val="accent6"/>
              </a:buClr>
              <a:buSzPts val="1000"/>
              <a:buChar char="□"/>
              <a:defRPr/>
            </a:lvl4pPr>
            <a:lvl5pPr indent="-292100" lvl="4" marL="2286000" rtl="0">
              <a:spcBef>
                <a:spcPts val="0"/>
              </a:spcBef>
              <a:spcAft>
                <a:spcPts val="0"/>
              </a:spcAft>
              <a:buClr>
                <a:schemeClr val="accent6"/>
              </a:buClr>
              <a:buSzPts val="1000"/>
              <a:buChar char="◆"/>
              <a:defRPr/>
            </a:lvl5pPr>
            <a:lvl6pPr indent="-285750" lvl="5" marL="2743200" rtl="0">
              <a:spcBef>
                <a:spcPts val="0"/>
              </a:spcBef>
              <a:spcAft>
                <a:spcPts val="0"/>
              </a:spcAft>
              <a:buClr>
                <a:schemeClr val="accent6"/>
              </a:buClr>
              <a:buSzPts val="900"/>
              <a:buChar char="◇"/>
              <a:defRPr/>
            </a:lvl6pPr>
            <a:lvl7pPr indent="-285750" lvl="6" marL="3200400" rtl="0">
              <a:spcBef>
                <a:spcPts val="0"/>
              </a:spcBef>
              <a:spcAft>
                <a:spcPts val="0"/>
              </a:spcAft>
              <a:buClr>
                <a:schemeClr val="accent6"/>
              </a:buClr>
              <a:buSzPts val="900"/>
              <a:buChar char="●"/>
              <a:defRPr/>
            </a:lvl7pPr>
            <a:lvl8pPr indent="-279400" lvl="7" marL="3657600" rtl="0">
              <a:spcBef>
                <a:spcPts val="0"/>
              </a:spcBef>
              <a:spcAft>
                <a:spcPts val="0"/>
              </a:spcAft>
              <a:buClr>
                <a:schemeClr val="accent6"/>
              </a:buClr>
              <a:buSzPts val="800"/>
              <a:buChar char="○"/>
              <a:defRPr/>
            </a:lvl8pPr>
            <a:lvl9pPr indent="-279400" lvl="8" marL="4114800" rtl="0">
              <a:spcBef>
                <a:spcPts val="0"/>
              </a:spcBef>
              <a:spcAft>
                <a:spcPts val="0"/>
              </a:spcAft>
              <a:buClr>
                <a:schemeClr val="accent6"/>
              </a:buClr>
              <a:buSzPts val="800"/>
              <a:buChar char="▸"/>
              <a:defRPr/>
            </a:lvl9pPr>
          </a:lstStyle>
          <a:p/>
        </p:txBody>
      </p:sp>
      <p:sp>
        <p:nvSpPr>
          <p:cNvPr id="705" name="Google Shape;705;p84"/>
          <p:cNvSpPr txBox="1"/>
          <p:nvPr>
            <p:ph type="title"/>
          </p:nvPr>
        </p:nvSpPr>
        <p:spPr>
          <a:xfrm>
            <a:off x="571500" y="671650"/>
            <a:ext cx="8005500" cy="764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6" name="Google Shape;706;p84"/>
          <p:cNvSpPr txBox="1"/>
          <p:nvPr>
            <p:ph idx="4" type="subTitle"/>
          </p:nvPr>
        </p:nvSpPr>
        <p:spPr>
          <a:xfrm>
            <a:off x="6286500" y="1973650"/>
            <a:ext cx="2290500" cy="137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800"/>
              <a:buNone/>
              <a:defRPr b="0" i="1" sz="800">
                <a:solidFill>
                  <a:schemeClr val="lt1"/>
                </a:solidFill>
              </a:defRPr>
            </a:lvl1pPr>
            <a:lvl2pPr lvl="1" rtl="0" algn="ctr">
              <a:lnSpc>
                <a:spcPct val="100000"/>
              </a:lnSpc>
              <a:spcBef>
                <a:spcPts val="0"/>
              </a:spcBef>
              <a:spcAft>
                <a:spcPts val="0"/>
              </a:spcAft>
              <a:buClr>
                <a:schemeClr val="lt1"/>
              </a:buClr>
              <a:buSzPts val="800"/>
              <a:buNone/>
              <a:defRPr i="1" sz="800">
                <a:solidFill>
                  <a:schemeClr val="lt1"/>
                </a:solidFill>
              </a:defRPr>
            </a:lvl2pPr>
            <a:lvl3pPr lvl="2" rtl="0" algn="ctr">
              <a:lnSpc>
                <a:spcPct val="100000"/>
              </a:lnSpc>
              <a:spcBef>
                <a:spcPts val="0"/>
              </a:spcBef>
              <a:spcAft>
                <a:spcPts val="0"/>
              </a:spcAft>
              <a:buClr>
                <a:schemeClr val="lt1"/>
              </a:buClr>
              <a:buSzPts val="800"/>
              <a:buNone/>
              <a:defRPr i="1" sz="800">
                <a:solidFill>
                  <a:schemeClr val="lt1"/>
                </a:solidFill>
              </a:defRPr>
            </a:lvl3pPr>
            <a:lvl4pPr lvl="3" rtl="0" algn="ctr">
              <a:lnSpc>
                <a:spcPct val="100000"/>
              </a:lnSpc>
              <a:spcBef>
                <a:spcPts val="0"/>
              </a:spcBef>
              <a:spcAft>
                <a:spcPts val="0"/>
              </a:spcAft>
              <a:buClr>
                <a:schemeClr val="lt1"/>
              </a:buClr>
              <a:buSzPts val="800"/>
              <a:buNone/>
              <a:defRPr i="1" sz="800">
                <a:solidFill>
                  <a:schemeClr val="lt1"/>
                </a:solidFill>
              </a:defRPr>
            </a:lvl4pPr>
            <a:lvl5pPr lvl="4" rtl="0" algn="ctr">
              <a:lnSpc>
                <a:spcPct val="100000"/>
              </a:lnSpc>
              <a:spcBef>
                <a:spcPts val="0"/>
              </a:spcBef>
              <a:spcAft>
                <a:spcPts val="0"/>
              </a:spcAft>
              <a:buClr>
                <a:schemeClr val="lt1"/>
              </a:buClr>
              <a:buSzPts val="800"/>
              <a:buNone/>
              <a:defRPr i="1" sz="800">
                <a:solidFill>
                  <a:schemeClr val="lt1"/>
                </a:solidFill>
              </a:defRPr>
            </a:lvl5pPr>
            <a:lvl6pPr lvl="5" rtl="0" algn="ctr">
              <a:lnSpc>
                <a:spcPct val="100000"/>
              </a:lnSpc>
              <a:spcBef>
                <a:spcPts val="0"/>
              </a:spcBef>
              <a:spcAft>
                <a:spcPts val="0"/>
              </a:spcAft>
              <a:buClr>
                <a:schemeClr val="lt1"/>
              </a:buClr>
              <a:buSzPts val="800"/>
              <a:buNone/>
              <a:defRPr i="1" sz="800">
                <a:solidFill>
                  <a:schemeClr val="lt1"/>
                </a:solidFill>
              </a:defRPr>
            </a:lvl6pPr>
            <a:lvl7pPr lvl="6" rtl="0" algn="ctr">
              <a:lnSpc>
                <a:spcPct val="100000"/>
              </a:lnSpc>
              <a:spcBef>
                <a:spcPts val="0"/>
              </a:spcBef>
              <a:spcAft>
                <a:spcPts val="0"/>
              </a:spcAft>
              <a:buClr>
                <a:schemeClr val="lt1"/>
              </a:buClr>
              <a:buSzPts val="900"/>
              <a:buNone/>
              <a:defRPr i="1">
                <a:solidFill>
                  <a:schemeClr val="lt1"/>
                </a:solidFill>
              </a:defRPr>
            </a:lvl7pPr>
            <a:lvl8pPr lvl="7" rtl="0" algn="ctr">
              <a:lnSpc>
                <a:spcPct val="100000"/>
              </a:lnSpc>
              <a:spcBef>
                <a:spcPts val="0"/>
              </a:spcBef>
              <a:spcAft>
                <a:spcPts val="0"/>
              </a:spcAft>
              <a:buClr>
                <a:schemeClr val="lt1"/>
              </a:buClr>
              <a:buSzPts val="800"/>
              <a:buNone/>
              <a:defRPr i="1">
                <a:solidFill>
                  <a:schemeClr val="lt1"/>
                </a:solidFill>
              </a:defRPr>
            </a:lvl8pPr>
            <a:lvl9pPr lvl="8" rtl="0" algn="ctr">
              <a:lnSpc>
                <a:spcPct val="100000"/>
              </a:lnSpc>
              <a:spcBef>
                <a:spcPts val="0"/>
              </a:spcBef>
              <a:spcAft>
                <a:spcPts val="0"/>
              </a:spcAft>
              <a:buClr>
                <a:schemeClr val="lt1"/>
              </a:buClr>
              <a:buSzPts val="800"/>
              <a:buNone/>
              <a:defRPr i="1">
                <a:solidFill>
                  <a:schemeClr val="lt1"/>
                </a:solidFill>
              </a:defRPr>
            </a:lvl9pPr>
          </a:lstStyle>
          <a:p/>
        </p:txBody>
      </p:sp>
      <p:sp>
        <p:nvSpPr>
          <p:cNvPr id="707" name="Google Shape;707;p84"/>
          <p:cNvSpPr txBox="1"/>
          <p:nvPr>
            <p:ph idx="5" type="subTitle"/>
          </p:nvPr>
        </p:nvSpPr>
        <p:spPr>
          <a:xfrm>
            <a:off x="3239250" y="2184147"/>
            <a:ext cx="1143000" cy="1371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1"/>
              </a:buClr>
              <a:buSzPts val="1000"/>
              <a:buNone/>
              <a:defRPr sz="1000">
                <a:solidFill>
                  <a:schemeClr val="lt1"/>
                </a:solidFill>
              </a:defRPr>
            </a:lvl1pPr>
            <a:lvl2pPr lvl="1" rtl="0" algn="ctr">
              <a:lnSpc>
                <a:spcPct val="90000"/>
              </a:lnSpc>
              <a:spcBef>
                <a:spcPts val="0"/>
              </a:spcBef>
              <a:spcAft>
                <a:spcPts val="0"/>
              </a:spcAft>
              <a:buClr>
                <a:schemeClr val="lt1"/>
              </a:buClr>
              <a:buSzPts val="1000"/>
              <a:buNone/>
              <a:defRPr b="1" sz="1000">
                <a:solidFill>
                  <a:schemeClr val="lt1"/>
                </a:solidFill>
              </a:defRPr>
            </a:lvl2pPr>
            <a:lvl3pPr lvl="2" rtl="0" algn="ctr">
              <a:lnSpc>
                <a:spcPct val="90000"/>
              </a:lnSpc>
              <a:spcBef>
                <a:spcPts val="0"/>
              </a:spcBef>
              <a:spcAft>
                <a:spcPts val="0"/>
              </a:spcAft>
              <a:buClr>
                <a:schemeClr val="lt1"/>
              </a:buClr>
              <a:buSzPts val="1000"/>
              <a:buNone/>
              <a:defRPr b="1" sz="1000">
                <a:solidFill>
                  <a:schemeClr val="lt1"/>
                </a:solidFill>
              </a:defRPr>
            </a:lvl3pPr>
            <a:lvl4pPr lvl="3" rtl="0" algn="ctr">
              <a:lnSpc>
                <a:spcPct val="90000"/>
              </a:lnSpc>
              <a:spcBef>
                <a:spcPts val="0"/>
              </a:spcBef>
              <a:spcAft>
                <a:spcPts val="0"/>
              </a:spcAft>
              <a:buClr>
                <a:schemeClr val="lt1"/>
              </a:buClr>
              <a:buSzPts val="1000"/>
              <a:buNone/>
              <a:defRPr b="1" sz="1000">
                <a:solidFill>
                  <a:schemeClr val="lt1"/>
                </a:solidFill>
              </a:defRPr>
            </a:lvl4pPr>
            <a:lvl5pPr lvl="4" rtl="0" algn="ctr">
              <a:lnSpc>
                <a:spcPct val="90000"/>
              </a:lnSpc>
              <a:spcBef>
                <a:spcPts val="0"/>
              </a:spcBef>
              <a:spcAft>
                <a:spcPts val="0"/>
              </a:spcAft>
              <a:buClr>
                <a:schemeClr val="lt1"/>
              </a:buClr>
              <a:buSzPts val="1000"/>
              <a:buNone/>
              <a:defRPr b="1">
                <a:solidFill>
                  <a:schemeClr val="lt1"/>
                </a:solidFill>
              </a:defRPr>
            </a:lvl5pPr>
            <a:lvl6pPr lvl="5" rtl="0" algn="ctr">
              <a:lnSpc>
                <a:spcPct val="90000"/>
              </a:lnSpc>
              <a:spcBef>
                <a:spcPts val="0"/>
              </a:spcBef>
              <a:spcAft>
                <a:spcPts val="0"/>
              </a:spcAft>
              <a:buClr>
                <a:schemeClr val="lt1"/>
              </a:buClr>
              <a:buSzPts val="900"/>
              <a:buNone/>
              <a:defRPr b="1">
                <a:solidFill>
                  <a:schemeClr val="lt1"/>
                </a:solidFill>
              </a:defRPr>
            </a:lvl6pPr>
            <a:lvl7pPr lvl="6" rtl="0" algn="ctr">
              <a:lnSpc>
                <a:spcPct val="90000"/>
              </a:lnSpc>
              <a:spcBef>
                <a:spcPts val="0"/>
              </a:spcBef>
              <a:spcAft>
                <a:spcPts val="0"/>
              </a:spcAft>
              <a:buClr>
                <a:schemeClr val="lt1"/>
              </a:buClr>
              <a:buSzPts val="1000"/>
              <a:buNone/>
              <a:defRPr b="1" sz="1000">
                <a:solidFill>
                  <a:schemeClr val="lt1"/>
                </a:solidFill>
              </a:defRPr>
            </a:lvl7pPr>
            <a:lvl8pPr lvl="7" rtl="0" algn="ctr">
              <a:lnSpc>
                <a:spcPct val="90000"/>
              </a:lnSpc>
              <a:spcBef>
                <a:spcPts val="0"/>
              </a:spcBef>
              <a:spcAft>
                <a:spcPts val="0"/>
              </a:spcAft>
              <a:buClr>
                <a:schemeClr val="lt1"/>
              </a:buClr>
              <a:buSzPts val="1000"/>
              <a:buNone/>
              <a:defRPr b="1" sz="1000">
                <a:solidFill>
                  <a:schemeClr val="lt1"/>
                </a:solidFill>
              </a:defRPr>
            </a:lvl8pPr>
            <a:lvl9pPr lvl="8" rtl="0" algn="ctr">
              <a:lnSpc>
                <a:spcPct val="90000"/>
              </a:lnSpc>
              <a:spcBef>
                <a:spcPts val="0"/>
              </a:spcBef>
              <a:spcAft>
                <a:spcPts val="0"/>
              </a:spcAft>
              <a:buClr>
                <a:schemeClr val="lt1"/>
              </a:buClr>
              <a:buSzPts val="1000"/>
              <a:buNone/>
              <a:defRPr b="1" sz="1000">
                <a:solidFill>
                  <a:schemeClr val="lt1"/>
                </a:solidFill>
              </a:defRPr>
            </a:lvl9pPr>
          </a:lstStyle>
          <a:p/>
        </p:txBody>
      </p:sp>
      <p:sp>
        <p:nvSpPr>
          <p:cNvPr id="708" name="Google Shape;708;p84"/>
          <p:cNvSpPr txBox="1"/>
          <p:nvPr>
            <p:ph idx="6" type="subTitle"/>
          </p:nvPr>
        </p:nvSpPr>
        <p:spPr>
          <a:xfrm>
            <a:off x="6286500" y="2184147"/>
            <a:ext cx="2290500" cy="1371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1"/>
              </a:buClr>
              <a:buSzPts val="1000"/>
              <a:buNone/>
              <a:defRPr sz="1000">
                <a:solidFill>
                  <a:schemeClr val="lt1"/>
                </a:solidFill>
              </a:defRPr>
            </a:lvl1pPr>
            <a:lvl2pPr lvl="1" rtl="0" algn="ctr">
              <a:lnSpc>
                <a:spcPct val="90000"/>
              </a:lnSpc>
              <a:spcBef>
                <a:spcPts val="0"/>
              </a:spcBef>
              <a:spcAft>
                <a:spcPts val="0"/>
              </a:spcAft>
              <a:buClr>
                <a:schemeClr val="lt1"/>
              </a:buClr>
              <a:buSzPts val="1000"/>
              <a:buNone/>
              <a:defRPr b="1" sz="1000">
                <a:solidFill>
                  <a:schemeClr val="lt1"/>
                </a:solidFill>
              </a:defRPr>
            </a:lvl2pPr>
            <a:lvl3pPr lvl="2" rtl="0" algn="ctr">
              <a:lnSpc>
                <a:spcPct val="90000"/>
              </a:lnSpc>
              <a:spcBef>
                <a:spcPts val="0"/>
              </a:spcBef>
              <a:spcAft>
                <a:spcPts val="0"/>
              </a:spcAft>
              <a:buClr>
                <a:schemeClr val="lt1"/>
              </a:buClr>
              <a:buSzPts val="1000"/>
              <a:buNone/>
              <a:defRPr b="1" sz="1000">
                <a:solidFill>
                  <a:schemeClr val="lt1"/>
                </a:solidFill>
              </a:defRPr>
            </a:lvl3pPr>
            <a:lvl4pPr lvl="3" rtl="0" algn="ctr">
              <a:lnSpc>
                <a:spcPct val="90000"/>
              </a:lnSpc>
              <a:spcBef>
                <a:spcPts val="0"/>
              </a:spcBef>
              <a:spcAft>
                <a:spcPts val="0"/>
              </a:spcAft>
              <a:buClr>
                <a:schemeClr val="lt1"/>
              </a:buClr>
              <a:buSzPts val="1000"/>
              <a:buNone/>
              <a:defRPr b="1" sz="1000">
                <a:solidFill>
                  <a:schemeClr val="lt1"/>
                </a:solidFill>
              </a:defRPr>
            </a:lvl4pPr>
            <a:lvl5pPr lvl="4" rtl="0" algn="ctr">
              <a:lnSpc>
                <a:spcPct val="90000"/>
              </a:lnSpc>
              <a:spcBef>
                <a:spcPts val="0"/>
              </a:spcBef>
              <a:spcAft>
                <a:spcPts val="0"/>
              </a:spcAft>
              <a:buClr>
                <a:schemeClr val="lt1"/>
              </a:buClr>
              <a:buSzPts val="1000"/>
              <a:buNone/>
              <a:defRPr b="1">
                <a:solidFill>
                  <a:schemeClr val="lt1"/>
                </a:solidFill>
              </a:defRPr>
            </a:lvl5pPr>
            <a:lvl6pPr lvl="5" rtl="0" algn="ctr">
              <a:lnSpc>
                <a:spcPct val="90000"/>
              </a:lnSpc>
              <a:spcBef>
                <a:spcPts val="0"/>
              </a:spcBef>
              <a:spcAft>
                <a:spcPts val="0"/>
              </a:spcAft>
              <a:buClr>
                <a:schemeClr val="lt1"/>
              </a:buClr>
              <a:buSzPts val="900"/>
              <a:buNone/>
              <a:defRPr b="1">
                <a:solidFill>
                  <a:schemeClr val="lt1"/>
                </a:solidFill>
              </a:defRPr>
            </a:lvl6pPr>
            <a:lvl7pPr lvl="6" rtl="0" algn="ctr">
              <a:lnSpc>
                <a:spcPct val="90000"/>
              </a:lnSpc>
              <a:spcBef>
                <a:spcPts val="0"/>
              </a:spcBef>
              <a:spcAft>
                <a:spcPts val="0"/>
              </a:spcAft>
              <a:buClr>
                <a:schemeClr val="lt1"/>
              </a:buClr>
              <a:buSzPts val="1000"/>
              <a:buNone/>
              <a:defRPr b="1" sz="1000">
                <a:solidFill>
                  <a:schemeClr val="lt1"/>
                </a:solidFill>
              </a:defRPr>
            </a:lvl7pPr>
            <a:lvl8pPr lvl="7" rtl="0" algn="ctr">
              <a:lnSpc>
                <a:spcPct val="90000"/>
              </a:lnSpc>
              <a:spcBef>
                <a:spcPts val="0"/>
              </a:spcBef>
              <a:spcAft>
                <a:spcPts val="0"/>
              </a:spcAft>
              <a:buClr>
                <a:schemeClr val="lt1"/>
              </a:buClr>
              <a:buSzPts val="1000"/>
              <a:buNone/>
              <a:defRPr b="1" sz="1000">
                <a:solidFill>
                  <a:schemeClr val="lt1"/>
                </a:solidFill>
              </a:defRPr>
            </a:lvl8pPr>
            <a:lvl9pPr lvl="8" rtl="0" algn="ctr">
              <a:lnSpc>
                <a:spcPct val="90000"/>
              </a:lnSpc>
              <a:spcBef>
                <a:spcPts val="0"/>
              </a:spcBef>
              <a:spcAft>
                <a:spcPts val="0"/>
              </a:spcAft>
              <a:buClr>
                <a:schemeClr val="lt1"/>
              </a:buClr>
              <a:buSzPts val="1000"/>
              <a:buNone/>
              <a:defRPr b="1" sz="1000">
                <a:solidFill>
                  <a:schemeClr val="lt1"/>
                </a:solidFill>
              </a:defRPr>
            </a:lvl9pPr>
          </a:lstStyle>
          <a:p/>
        </p:txBody>
      </p:sp>
      <p:sp>
        <p:nvSpPr>
          <p:cNvPr id="709" name="Google Shape;709;p84"/>
          <p:cNvSpPr txBox="1"/>
          <p:nvPr>
            <p:ph idx="7" type="subTitle"/>
          </p:nvPr>
        </p:nvSpPr>
        <p:spPr>
          <a:xfrm>
            <a:off x="4762875" y="2184149"/>
            <a:ext cx="1143000" cy="1371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1"/>
              </a:buClr>
              <a:buSzPts val="1000"/>
              <a:buNone/>
              <a:defRPr sz="1000">
                <a:solidFill>
                  <a:schemeClr val="lt1"/>
                </a:solidFill>
              </a:defRPr>
            </a:lvl1pPr>
            <a:lvl2pPr lvl="1" rtl="0" algn="ctr">
              <a:lnSpc>
                <a:spcPct val="90000"/>
              </a:lnSpc>
              <a:spcBef>
                <a:spcPts val="0"/>
              </a:spcBef>
              <a:spcAft>
                <a:spcPts val="0"/>
              </a:spcAft>
              <a:buClr>
                <a:schemeClr val="lt1"/>
              </a:buClr>
              <a:buSzPts val="1000"/>
              <a:buNone/>
              <a:defRPr b="1" sz="1000">
                <a:solidFill>
                  <a:schemeClr val="lt1"/>
                </a:solidFill>
              </a:defRPr>
            </a:lvl2pPr>
            <a:lvl3pPr lvl="2" rtl="0" algn="ctr">
              <a:lnSpc>
                <a:spcPct val="90000"/>
              </a:lnSpc>
              <a:spcBef>
                <a:spcPts val="0"/>
              </a:spcBef>
              <a:spcAft>
                <a:spcPts val="0"/>
              </a:spcAft>
              <a:buClr>
                <a:schemeClr val="lt1"/>
              </a:buClr>
              <a:buSzPts val="1000"/>
              <a:buNone/>
              <a:defRPr b="1" sz="1000">
                <a:solidFill>
                  <a:schemeClr val="lt1"/>
                </a:solidFill>
              </a:defRPr>
            </a:lvl3pPr>
            <a:lvl4pPr lvl="3" rtl="0" algn="ctr">
              <a:lnSpc>
                <a:spcPct val="90000"/>
              </a:lnSpc>
              <a:spcBef>
                <a:spcPts val="0"/>
              </a:spcBef>
              <a:spcAft>
                <a:spcPts val="0"/>
              </a:spcAft>
              <a:buClr>
                <a:schemeClr val="lt1"/>
              </a:buClr>
              <a:buSzPts val="1000"/>
              <a:buNone/>
              <a:defRPr b="1" sz="1000">
                <a:solidFill>
                  <a:schemeClr val="lt1"/>
                </a:solidFill>
              </a:defRPr>
            </a:lvl4pPr>
            <a:lvl5pPr lvl="4" rtl="0" algn="ctr">
              <a:lnSpc>
                <a:spcPct val="90000"/>
              </a:lnSpc>
              <a:spcBef>
                <a:spcPts val="0"/>
              </a:spcBef>
              <a:spcAft>
                <a:spcPts val="0"/>
              </a:spcAft>
              <a:buClr>
                <a:schemeClr val="lt1"/>
              </a:buClr>
              <a:buSzPts val="1000"/>
              <a:buNone/>
              <a:defRPr b="1">
                <a:solidFill>
                  <a:schemeClr val="lt1"/>
                </a:solidFill>
              </a:defRPr>
            </a:lvl5pPr>
            <a:lvl6pPr lvl="5" rtl="0" algn="ctr">
              <a:lnSpc>
                <a:spcPct val="90000"/>
              </a:lnSpc>
              <a:spcBef>
                <a:spcPts val="0"/>
              </a:spcBef>
              <a:spcAft>
                <a:spcPts val="0"/>
              </a:spcAft>
              <a:buClr>
                <a:schemeClr val="lt1"/>
              </a:buClr>
              <a:buSzPts val="900"/>
              <a:buNone/>
              <a:defRPr b="1">
                <a:solidFill>
                  <a:schemeClr val="lt1"/>
                </a:solidFill>
              </a:defRPr>
            </a:lvl6pPr>
            <a:lvl7pPr lvl="6" rtl="0" algn="ctr">
              <a:lnSpc>
                <a:spcPct val="90000"/>
              </a:lnSpc>
              <a:spcBef>
                <a:spcPts val="0"/>
              </a:spcBef>
              <a:spcAft>
                <a:spcPts val="0"/>
              </a:spcAft>
              <a:buClr>
                <a:schemeClr val="lt1"/>
              </a:buClr>
              <a:buSzPts val="1000"/>
              <a:buNone/>
              <a:defRPr b="1" sz="1000">
                <a:solidFill>
                  <a:schemeClr val="lt1"/>
                </a:solidFill>
              </a:defRPr>
            </a:lvl7pPr>
            <a:lvl8pPr lvl="7" rtl="0" algn="ctr">
              <a:lnSpc>
                <a:spcPct val="90000"/>
              </a:lnSpc>
              <a:spcBef>
                <a:spcPts val="0"/>
              </a:spcBef>
              <a:spcAft>
                <a:spcPts val="0"/>
              </a:spcAft>
              <a:buClr>
                <a:schemeClr val="lt1"/>
              </a:buClr>
              <a:buSzPts val="1000"/>
              <a:buNone/>
              <a:defRPr b="1" sz="1000">
                <a:solidFill>
                  <a:schemeClr val="lt1"/>
                </a:solidFill>
              </a:defRPr>
            </a:lvl8pPr>
            <a:lvl9pPr lvl="8" rtl="0" algn="ctr">
              <a:lnSpc>
                <a:spcPct val="90000"/>
              </a:lnSpc>
              <a:spcBef>
                <a:spcPts val="0"/>
              </a:spcBef>
              <a:spcAft>
                <a:spcPts val="0"/>
              </a:spcAft>
              <a:buClr>
                <a:schemeClr val="lt1"/>
              </a:buClr>
              <a:buSzPts val="1000"/>
              <a:buNone/>
              <a:defRPr b="1" sz="1000">
                <a:solidFill>
                  <a:schemeClr val="lt1"/>
                </a:solidFill>
              </a:defRPr>
            </a:lvl9pPr>
          </a:lstStyle>
          <a:p/>
        </p:txBody>
      </p:sp>
      <p:sp>
        <p:nvSpPr>
          <p:cNvPr id="710" name="Google Shape;710;p84"/>
          <p:cNvSpPr txBox="1"/>
          <p:nvPr>
            <p:ph idx="8"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3"/>
              </a:buClr>
              <a:buSzPts val="2800"/>
              <a:buNone/>
              <a:defRPr sz="2800">
                <a:solidFill>
                  <a:schemeClr val="accent3"/>
                </a:solidFill>
              </a:defRPr>
            </a:lvl2pPr>
            <a:lvl3pPr lvl="2" rtl="0" algn="ctr">
              <a:lnSpc>
                <a:spcPct val="100000"/>
              </a:lnSpc>
              <a:spcBef>
                <a:spcPts val="0"/>
              </a:spcBef>
              <a:spcAft>
                <a:spcPts val="0"/>
              </a:spcAft>
              <a:buClr>
                <a:schemeClr val="accent3"/>
              </a:buClr>
              <a:buSzPts val="2800"/>
              <a:buNone/>
              <a:defRPr sz="2800">
                <a:solidFill>
                  <a:schemeClr val="accent3"/>
                </a:solidFill>
              </a:defRPr>
            </a:lvl3pPr>
            <a:lvl4pPr lvl="3" rtl="0" algn="ctr">
              <a:lnSpc>
                <a:spcPct val="100000"/>
              </a:lnSpc>
              <a:spcBef>
                <a:spcPts val="0"/>
              </a:spcBef>
              <a:spcAft>
                <a:spcPts val="0"/>
              </a:spcAft>
              <a:buClr>
                <a:schemeClr val="accent3"/>
              </a:buClr>
              <a:buSzPts val="2800"/>
              <a:buNone/>
              <a:defRPr sz="2800">
                <a:solidFill>
                  <a:schemeClr val="accent3"/>
                </a:solidFill>
              </a:defRPr>
            </a:lvl4pPr>
            <a:lvl5pPr lvl="4" rtl="0" algn="ctr">
              <a:lnSpc>
                <a:spcPct val="100000"/>
              </a:lnSpc>
              <a:spcBef>
                <a:spcPts val="0"/>
              </a:spcBef>
              <a:spcAft>
                <a:spcPts val="0"/>
              </a:spcAft>
              <a:buClr>
                <a:schemeClr val="accent3"/>
              </a:buClr>
              <a:buSzPts val="2800"/>
              <a:buNone/>
              <a:defRPr sz="2800">
                <a:solidFill>
                  <a:schemeClr val="accent3"/>
                </a:solidFill>
              </a:defRPr>
            </a:lvl5pPr>
            <a:lvl6pPr lvl="5" rtl="0" algn="ctr">
              <a:lnSpc>
                <a:spcPct val="100000"/>
              </a:lnSpc>
              <a:spcBef>
                <a:spcPts val="0"/>
              </a:spcBef>
              <a:spcAft>
                <a:spcPts val="0"/>
              </a:spcAft>
              <a:buClr>
                <a:schemeClr val="accent3"/>
              </a:buClr>
              <a:buSzPts val="2800"/>
              <a:buNone/>
              <a:defRPr sz="2800">
                <a:solidFill>
                  <a:schemeClr val="accent3"/>
                </a:solidFill>
              </a:defRPr>
            </a:lvl6pPr>
            <a:lvl7pPr lvl="6" rtl="0" algn="ctr">
              <a:lnSpc>
                <a:spcPct val="100000"/>
              </a:lnSpc>
              <a:spcBef>
                <a:spcPts val="0"/>
              </a:spcBef>
              <a:spcAft>
                <a:spcPts val="0"/>
              </a:spcAft>
              <a:buClr>
                <a:schemeClr val="accent3"/>
              </a:buClr>
              <a:buSzPts val="2800"/>
              <a:buNone/>
              <a:defRPr sz="2800">
                <a:solidFill>
                  <a:schemeClr val="accent3"/>
                </a:solidFill>
              </a:defRPr>
            </a:lvl7pPr>
            <a:lvl8pPr lvl="7" rtl="0" algn="ctr">
              <a:lnSpc>
                <a:spcPct val="100000"/>
              </a:lnSpc>
              <a:spcBef>
                <a:spcPts val="0"/>
              </a:spcBef>
              <a:spcAft>
                <a:spcPts val="0"/>
              </a:spcAft>
              <a:buClr>
                <a:schemeClr val="accent3"/>
              </a:buClr>
              <a:buSzPts val="2800"/>
              <a:buNone/>
              <a:defRPr sz="2800">
                <a:solidFill>
                  <a:schemeClr val="accent3"/>
                </a:solidFill>
              </a:defRPr>
            </a:lvl8pPr>
            <a:lvl9pPr lvl="8" rtl="0" algn="ctr">
              <a:lnSpc>
                <a:spcPct val="100000"/>
              </a:lnSpc>
              <a:spcBef>
                <a:spcPts val="0"/>
              </a:spcBef>
              <a:spcAft>
                <a:spcPts val="0"/>
              </a:spcAft>
              <a:buClr>
                <a:schemeClr val="accent3"/>
              </a:buClr>
              <a:buSzPts val="2800"/>
              <a:buNone/>
              <a:defRPr sz="2800">
                <a:solidFill>
                  <a:schemeClr val="accent3"/>
                </a:solidFill>
              </a:defRPr>
            </a:lvl9pPr>
          </a:lstStyle>
          <a:p/>
        </p:txBody>
      </p:sp>
      <p:sp>
        <p:nvSpPr>
          <p:cNvPr id="711" name="Google Shape;711;p84"/>
          <p:cNvSpPr txBox="1"/>
          <p:nvPr>
            <p:ph idx="9" type="subTitle"/>
          </p:nvPr>
        </p:nvSpPr>
        <p:spPr>
          <a:xfrm>
            <a:off x="3239250" y="1973650"/>
            <a:ext cx="1143000" cy="137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800"/>
              <a:buNone/>
              <a:defRPr b="0" i="1" sz="800">
                <a:solidFill>
                  <a:schemeClr val="lt1"/>
                </a:solidFill>
              </a:defRPr>
            </a:lvl1pPr>
            <a:lvl2pPr lvl="1" rtl="0" algn="ctr">
              <a:lnSpc>
                <a:spcPct val="100000"/>
              </a:lnSpc>
              <a:spcBef>
                <a:spcPts val="0"/>
              </a:spcBef>
              <a:spcAft>
                <a:spcPts val="0"/>
              </a:spcAft>
              <a:buClr>
                <a:schemeClr val="lt1"/>
              </a:buClr>
              <a:buSzPts val="800"/>
              <a:buNone/>
              <a:defRPr i="1" sz="800">
                <a:solidFill>
                  <a:schemeClr val="lt1"/>
                </a:solidFill>
              </a:defRPr>
            </a:lvl2pPr>
            <a:lvl3pPr lvl="2" rtl="0" algn="ctr">
              <a:lnSpc>
                <a:spcPct val="100000"/>
              </a:lnSpc>
              <a:spcBef>
                <a:spcPts val="0"/>
              </a:spcBef>
              <a:spcAft>
                <a:spcPts val="0"/>
              </a:spcAft>
              <a:buClr>
                <a:schemeClr val="lt1"/>
              </a:buClr>
              <a:buSzPts val="800"/>
              <a:buNone/>
              <a:defRPr i="1" sz="800">
                <a:solidFill>
                  <a:schemeClr val="lt1"/>
                </a:solidFill>
              </a:defRPr>
            </a:lvl3pPr>
            <a:lvl4pPr lvl="3" rtl="0" algn="ctr">
              <a:lnSpc>
                <a:spcPct val="100000"/>
              </a:lnSpc>
              <a:spcBef>
                <a:spcPts val="0"/>
              </a:spcBef>
              <a:spcAft>
                <a:spcPts val="0"/>
              </a:spcAft>
              <a:buClr>
                <a:schemeClr val="lt1"/>
              </a:buClr>
              <a:buSzPts val="800"/>
              <a:buNone/>
              <a:defRPr i="1" sz="800">
                <a:solidFill>
                  <a:schemeClr val="lt1"/>
                </a:solidFill>
              </a:defRPr>
            </a:lvl4pPr>
            <a:lvl5pPr lvl="4" rtl="0" algn="ctr">
              <a:lnSpc>
                <a:spcPct val="100000"/>
              </a:lnSpc>
              <a:spcBef>
                <a:spcPts val="0"/>
              </a:spcBef>
              <a:spcAft>
                <a:spcPts val="0"/>
              </a:spcAft>
              <a:buClr>
                <a:schemeClr val="lt1"/>
              </a:buClr>
              <a:buSzPts val="800"/>
              <a:buNone/>
              <a:defRPr i="1" sz="800">
                <a:solidFill>
                  <a:schemeClr val="lt1"/>
                </a:solidFill>
              </a:defRPr>
            </a:lvl5pPr>
            <a:lvl6pPr lvl="5" rtl="0" algn="ctr">
              <a:lnSpc>
                <a:spcPct val="100000"/>
              </a:lnSpc>
              <a:spcBef>
                <a:spcPts val="0"/>
              </a:spcBef>
              <a:spcAft>
                <a:spcPts val="0"/>
              </a:spcAft>
              <a:buClr>
                <a:schemeClr val="lt1"/>
              </a:buClr>
              <a:buSzPts val="800"/>
              <a:buNone/>
              <a:defRPr i="1" sz="800">
                <a:solidFill>
                  <a:schemeClr val="lt1"/>
                </a:solidFill>
              </a:defRPr>
            </a:lvl6pPr>
            <a:lvl7pPr lvl="6" rtl="0" algn="ctr">
              <a:lnSpc>
                <a:spcPct val="100000"/>
              </a:lnSpc>
              <a:spcBef>
                <a:spcPts val="0"/>
              </a:spcBef>
              <a:spcAft>
                <a:spcPts val="0"/>
              </a:spcAft>
              <a:buClr>
                <a:schemeClr val="lt1"/>
              </a:buClr>
              <a:buSzPts val="900"/>
              <a:buNone/>
              <a:defRPr i="1">
                <a:solidFill>
                  <a:schemeClr val="lt1"/>
                </a:solidFill>
              </a:defRPr>
            </a:lvl7pPr>
            <a:lvl8pPr lvl="7" rtl="0" algn="ctr">
              <a:lnSpc>
                <a:spcPct val="100000"/>
              </a:lnSpc>
              <a:spcBef>
                <a:spcPts val="0"/>
              </a:spcBef>
              <a:spcAft>
                <a:spcPts val="0"/>
              </a:spcAft>
              <a:buClr>
                <a:schemeClr val="lt1"/>
              </a:buClr>
              <a:buSzPts val="800"/>
              <a:buNone/>
              <a:defRPr i="1">
                <a:solidFill>
                  <a:schemeClr val="lt1"/>
                </a:solidFill>
              </a:defRPr>
            </a:lvl8pPr>
            <a:lvl9pPr lvl="8" rtl="0" algn="ctr">
              <a:lnSpc>
                <a:spcPct val="100000"/>
              </a:lnSpc>
              <a:spcBef>
                <a:spcPts val="0"/>
              </a:spcBef>
              <a:spcAft>
                <a:spcPts val="0"/>
              </a:spcAft>
              <a:buClr>
                <a:schemeClr val="lt1"/>
              </a:buClr>
              <a:buSzPts val="800"/>
              <a:buNone/>
              <a:defRPr i="1">
                <a:solidFill>
                  <a:schemeClr val="lt1"/>
                </a:solidFill>
              </a:defRPr>
            </a:lvl9pPr>
          </a:lstStyle>
          <a:p/>
        </p:txBody>
      </p:sp>
      <p:sp>
        <p:nvSpPr>
          <p:cNvPr id="712" name="Google Shape;712;p84"/>
          <p:cNvSpPr txBox="1"/>
          <p:nvPr>
            <p:ph idx="13" type="subTitle"/>
          </p:nvPr>
        </p:nvSpPr>
        <p:spPr>
          <a:xfrm>
            <a:off x="4762875" y="1973650"/>
            <a:ext cx="1143000" cy="137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800"/>
              <a:buNone/>
              <a:defRPr b="0" i="1" sz="800">
                <a:solidFill>
                  <a:schemeClr val="lt1"/>
                </a:solidFill>
              </a:defRPr>
            </a:lvl1pPr>
            <a:lvl2pPr lvl="1" rtl="0" algn="ctr">
              <a:lnSpc>
                <a:spcPct val="100000"/>
              </a:lnSpc>
              <a:spcBef>
                <a:spcPts val="0"/>
              </a:spcBef>
              <a:spcAft>
                <a:spcPts val="0"/>
              </a:spcAft>
              <a:buClr>
                <a:schemeClr val="lt1"/>
              </a:buClr>
              <a:buSzPts val="800"/>
              <a:buNone/>
              <a:defRPr i="1" sz="800">
                <a:solidFill>
                  <a:schemeClr val="lt1"/>
                </a:solidFill>
              </a:defRPr>
            </a:lvl2pPr>
            <a:lvl3pPr lvl="2" rtl="0" algn="ctr">
              <a:lnSpc>
                <a:spcPct val="100000"/>
              </a:lnSpc>
              <a:spcBef>
                <a:spcPts val="0"/>
              </a:spcBef>
              <a:spcAft>
                <a:spcPts val="0"/>
              </a:spcAft>
              <a:buClr>
                <a:schemeClr val="lt1"/>
              </a:buClr>
              <a:buSzPts val="800"/>
              <a:buNone/>
              <a:defRPr i="1" sz="800">
                <a:solidFill>
                  <a:schemeClr val="lt1"/>
                </a:solidFill>
              </a:defRPr>
            </a:lvl3pPr>
            <a:lvl4pPr lvl="3" rtl="0" algn="ctr">
              <a:lnSpc>
                <a:spcPct val="100000"/>
              </a:lnSpc>
              <a:spcBef>
                <a:spcPts val="0"/>
              </a:spcBef>
              <a:spcAft>
                <a:spcPts val="0"/>
              </a:spcAft>
              <a:buClr>
                <a:schemeClr val="lt1"/>
              </a:buClr>
              <a:buSzPts val="800"/>
              <a:buNone/>
              <a:defRPr i="1" sz="800">
                <a:solidFill>
                  <a:schemeClr val="lt1"/>
                </a:solidFill>
              </a:defRPr>
            </a:lvl4pPr>
            <a:lvl5pPr lvl="4" rtl="0" algn="ctr">
              <a:lnSpc>
                <a:spcPct val="100000"/>
              </a:lnSpc>
              <a:spcBef>
                <a:spcPts val="0"/>
              </a:spcBef>
              <a:spcAft>
                <a:spcPts val="0"/>
              </a:spcAft>
              <a:buClr>
                <a:schemeClr val="lt1"/>
              </a:buClr>
              <a:buSzPts val="800"/>
              <a:buNone/>
              <a:defRPr i="1" sz="800">
                <a:solidFill>
                  <a:schemeClr val="lt1"/>
                </a:solidFill>
              </a:defRPr>
            </a:lvl5pPr>
            <a:lvl6pPr lvl="5" rtl="0" algn="ctr">
              <a:lnSpc>
                <a:spcPct val="100000"/>
              </a:lnSpc>
              <a:spcBef>
                <a:spcPts val="0"/>
              </a:spcBef>
              <a:spcAft>
                <a:spcPts val="0"/>
              </a:spcAft>
              <a:buClr>
                <a:schemeClr val="lt1"/>
              </a:buClr>
              <a:buSzPts val="800"/>
              <a:buNone/>
              <a:defRPr i="1" sz="800">
                <a:solidFill>
                  <a:schemeClr val="lt1"/>
                </a:solidFill>
              </a:defRPr>
            </a:lvl6pPr>
            <a:lvl7pPr lvl="6" rtl="0" algn="ctr">
              <a:lnSpc>
                <a:spcPct val="100000"/>
              </a:lnSpc>
              <a:spcBef>
                <a:spcPts val="0"/>
              </a:spcBef>
              <a:spcAft>
                <a:spcPts val="0"/>
              </a:spcAft>
              <a:buClr>
                <a:schemeClr val="lt1"/>
              </a:buClr>
              <a:buSzPts val="900"/>
              <a:buNone/>
              <a:defRPr i="1">
                <a:solidFill>
                  <a:schemeClr val="lt1"/>
                </a:solidFill>
              </a:defRPr>
            </a:lvl7pPr>
            <a:lvl8pPr lvl="7" rtl="0" algn="ctr">
              <a:lnSpc>
                <a:spcPct val="100000"/>
              </a:lnSpc>
              <a:spcBef>
                <a:spcPts val="0"/>
              </a:spcBef>
              <a:spcAft>
                <a:spcPts val="0"/>
              </a:spcAft>
              <a:buClr>
                <a:schemeClr val="lt1"/>
              </a:buClr>
              <a:buSzPts val="800"/>
              <a:buNone/>
              <a:defRPr i="1">
                <a:solidFill>
                  <a:schemeClr val="lt1"/>
                </a:solidFill>
              </a:defRPr>
            </a:lvl8pPr>
            <a:lvl9pPr lvl="8" rtl="0" algn="ctr">
              <a:lnSpc>
                <a:spcPct val="100000"/>
              </a:lnSpc>
              <a:spcBef>
                <a:spcPts val="0"/>
              </a:spcBef>
              <a:spcAft>
                <a:spcPts val="0"/>
              </a:spcAft>
              <a:buClr>
                <a:schemeClr val="lt1"/>
              </a:buClr>
              <a:buSzPts val="800"/>
              <a:buNone/>
              <a:defRPr i="1">
                <a:solidFill>
                  <a:schemeClr val="lt1"/>
                </a:solidFill>
              </a:defRPr>
            </a:lvl9pPr>
          </a:lstStyle>
          <a:p/>
        </p:txBody>
      </p:sp>
      <p:pic>
        <p:nvPicPr>
          <p:cNvPr id="713" name="Google Shape;713;p84"/>
          <p:cNvPicPr preferRelativeResize="0"/>
          <p:nvPr/>
        </p:nvPicPr>
        <p:blipFill>
          <a:blip r:embed="rId3">
            <a:alphaModFix/>
          </a:blip>
          <a:stretch>
            <a:fillRect/>
          </a:stretch>
        </p:blipFill>
        <p:spPr>
          <a:xfrm>
            <a:off x="571500" y="4799567"/>
            <a:ext cx="576072" cy="134417"/>
          </a:xfrm>
          <a:prstGeom prst="rect">
            <a:avLst/>
          </a:prstGeom>
          <a:noFill/>
          <a:ln>
            <a:noFill/>
          </a:ln>
        </p:spPr>
      </p:pic>
      <p:sp>
        <p:nvSpPr>
          <p:cNvPr id="714" name="Google Shape;714;p84"/>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latin typeface="Proxima Nova Semibold"/>
                <a:ea typeface="Proxima Nova Semibold"/>
                <a:cs typeface="Proxima Nova Semibold"/>
                <a:sym typeface="Proxima Nova Semibold"/>
              </a:defRPr>
            </a:lvl1pPr>
            <a:lvl2pPr lvl="1" rtl="0" algn="ctr">
              <a:buNone/>
              <a:defRPr>
                <a:latin typeface="Proxima Nova Semibold"/>
                <a:ea typeface="Proxima Nova Semibold"/>
                <a:cs typeface="Proxima Nova Semibold"/>
                <a:sym typeface="Proxima Nova Semibold"/>
              </a:defRPr>
            </a:lvl2pPr>
            <a:lvl3pPr lvl="2" rtl="0" algn="ctr">
              <a:buNone/>
              <a:defRPr>
                <a:latin typeface="Proxima Nova Semibold"/>
                <a:ea typeface="Proxima Nova Semibold"/>
                <a:cs typeface="Proxima Nova Semibold"/>
                <a:sym typeface="Proxima Nova Semibold"/>
              </a:defRPr>
            </a:lvl3pPr>
            <a:lvl4pPr lvl="3" rtl="0" algn="ctr">
              <a:buNone/>
              <a:defRPr>
                <a:latin typeface="Proxima Nova Semibold"/>
                <a:ea typeface="Proxima Nova Semibold"/>
                <a:cs typeface="Proxima Nova Semibold"/>
                <a:sym typeface="Proxima Nova Semibold"/>
              </a:defRPr>
            </a:lvl4pPr>
            <a:lvl5pPr lvl="4" rtl="0" algn="ctr">
              <a:buNone/>
              <a:defRPr>
                <a:latin typeface="Proxima Nova Semibold"/>
                <a:ea typeface="Proxima Nova Semibold"/>
                <a:cs typeface="Proxima Nova Semibold"/>
                <a:sym typeface="Proxima Nova Semibold"/>
              </a:defRPr>
            </a:lvl5pPr>
            <a:lvl6pPr lvl="5" rtl="0" algn="ctr">
              <a:buNone/>
              <a:defRPr>
                <a:latin typeface="Proxima Nova Semibold"/>
                <a:ea typeface="Proxima Nova Semibold"/>
                <a:cs typeface="Proxima Nova Semibold"/>
                <a:sym typeface="Proxima Nova Semibold"/>
              </a:defRPr>
            </a:lvl6pPr>
            <a:lvl7pPr lvl="6" rtl="0" algn="ctr">
              <a:buNone/>
              <a:defRPr>
                <a:latin typeface="Proxima Nova Semibold"/>
                <a:ea typeface="Proxima Nova Semibold"/>
                <a:cs typeface="Proxima Nova Semibold"/>
                <a:sym typeface="Proxima Nova Semibold"/>
              </a:defRPr>
            </a:lvl7pPr>
            <a:lvl8pPr lvl="7" rtl="0" algn="ctr">
              <a:buNone/>
              <a:defRPr>
                <a:latin typeface="Proxima Nova Semibold"/>
                <a:ea typeface="Proxima Nova Semibold"/>
                <a:cs typeface="Proxima Nova Semibold"/>
                <a:sym typeface="Proxima Nova Semibold"/>
              </a:defRPr>
            </a:lvl8pPr>
            <a:lvl9pPr lvl="8" rtl="0" algn="ctr">
              <a:buNone/>
              <a:defRPr>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715" name="Google Shape;715;p84"/>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 Vertical">
  <p:cSld name="ONE_COLUMN_TEXT_2_1_2">
    <p:spTree>
      <p:nvGrpSpPr>
        <p:cNvPr id="716" name="Shape 716"/>
        <p:cNvGrpSpPr/>
        <p:nvPr/>
      </p:nvGrpSpPr>
      <p:grpSpPr>
        <a:xfrm>
          <a:off x="0" y="0"/>
          <a:ext cx="0" cy="0"/>
          <a:chOff x="0" y="0"/>
          <a:chExt cx="0" cy="0"/>
        </a:xfrm>
      </p:grpSpPr>
      <p:pic>
        <p:nvPicPr>
          <p:cNvPr id="717" name="Google Shape;717;p85"/>
          <p:cNvPicPr preferRelativeResize="0"/>
          <p:nvPr/>
        </p:nvPicPr>
        <p:blipFill rotWithShape="1">
          <a:blip r:embed="rId2">
            <a:alphaModFix/>
          </a:blip>
          <a:srcRect b="0" l="12603" r="49898" t="0"/>
          <a:stretch/>
        </p:blipFill>
        <p:spPr>
          <a:xfrm>
            <a:off x="0" y="-3550"/>
            <a:ext cx="3429002" cy="5143501"/>
          </a:xfrm>
          <a:prstGeom prst="rect">
            <a:avLst/>
          </a:prstGeom>
          <a:noFill/>
          <a:ln>
            <a:noFill/>
          </a:ln>
        </p:spPr>
      </p:pic>
      <p:sp>
        <p:nvSpPr>
          <p:cNvPr id="718" name="Google Shape;718;p85"/>
          <p:cNvSpPr txBox="1"/>
          <p:nvPr>
            <p:ph type="title"/>
          </p:nvPr>
        </p:nvSpPr>
        <p:spPr>
          <a:xfrm>
            <a:off x="571500" y="671649"/>
            <a:ext cx="2290500" cy="10473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9" name="Google Shape;719;p85"/>
          <p:cNvSpPr txBox="1"/>
          <p:nvPr>
            <p:ph idx="1" type="body"/>
          </p:nvPr>
        </p:nvSpPr>
        <p:spPr>
          <a:xfrm>
            <a:off x="571500" y="2862075"/>
            <a:ext cx="2290500" cy="17067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85750" lvl="5" marL="2743200" rtl="0">
              <a:spcBef>
                <a:spcPts val="0"/>
              </a:spcBef>
              <a:spcAft>
                <a:spcPts val="0"/>
              </a:spcAft>
              <a:buSzPts val="900"/>
              <a:buChar char="◇"/>
              <a:defRPr/>
            </a:lvl6pPr>
            <a:lvl7pPr indent="-285750" lvl="6" marL="3200400" rtl="0">
              <a:spcBef>
                <a:spcPts val="0"/>
              </a:spcBef>
              <a:spcAft>
                <a:spcPts val="0"/>
              </a:spcAft>
              <a:buSzPts val="900"/>
              <a:buChar char="●"/>
              <a:defRPr/>
            </a:lvl7pPr>
            <a:lvl8pPr indent="-279400" lvl="7" marL="3657600" rtl="0">
              <a:spcBef>
                <a:spcPts val="0"/>
              </a:spcBef>
              <a:spcAft>
                <a:spcPts val="0"/>
              </a:spcAft>
              <a:buSzPts val="800"/>
              <a:buChar char="○"/>
              <a:defRPr/>
            </a:lvl8pPr>
            <a:lvl9pPr indent="-279400" lvl="8" marL="4114800" rtl="0">
              <a:spcBef>
                <a:spcPts val="0"/>
              </a:spcBef>
              <a:spcAft>
                <a:spcPts val="0"/>
              </a:spcAft>
              <a:buSzPts val="800"/>
              <a:buChar char="▸"/>
              <a:defRPr/>
            </a:lvl9pPr>
          </a:lstStyle>
          <a:p/>
        </p:txBody>
      </p:sp>
      <p:sp>
        <p:nvSpPr>
          <p:cNvPr id="720" name="Google Shape;720;p85"/>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721" name="Google Shape;721;p85"/>
          <p:cNvSpPr txBox="1"/>
          <p:nvPr>
            <p:ph idx="2"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rgbClr val="8D9EBC"/>
              </a:buClr>
              <a:buSzPts val="2800"/>
              <a:buNone/>
              <a:defRPr sz="2800">
                <a:solidFill>
                  <a:srgbClr val="8D9EBC"/>
                </a:solidFill>
              </a:defRPr>
            </a:lvl2pPr>
            <a:lvl3pPr lvl="2" rtl="0" algn="ctr">
              <a:lnSpc>
                <a:spcPct val="100000"/>
              </a:lnSpc>
              <a:spcBef>
                <a:spcPts val="0"/>
              </a:spcBef>
              <a:spcAft>
                <a:spcPts val="0"/>
              </a:spcAft>
              <a:buClr>
                <a:srgbClr val="8D9EBC"/>
              </a:buClr>
              <a:buSzPts val="2800"/>
              <a:buNone/>
              <a:defRPr sz="2800">
                <a:solidFill>
                  <a:srgbClr val="8D9EBC"/>
                </a:solidFill>
              </a:defRPr>
            </a:lvl3pPr>
            <a:lvl4pPr lvl="3" rtl="0" algn="ctr">
              <a:lnSpc>
                <a:spcPct val="100000"/>
              </a:lnSpc>
              <a:spcBef>
                <a:spcPts val="0"/>
              </a:spcBef>
              <a:spcAft>
                <a:spcPts val="0"/>
              </a:spcAft>
              <a:buClr>
                <a:srgbClr val="8D9EBC"/>
              </a:buClr>
              <a:buSzPts val="2800"/>
              <a:buNone/>
              <a:defRPr sz="2800">
                <a:solidFill>
                  <a:srgbClr val="8D9EBC"/>
                </a:solidFill>
              </a:defRPr>
            </a:lvl4pPr>
            <a:lvl5pPr lvl="4" rtl="0" algn="ctr">
              <a:lnSpc>
                <a:spcPct val="100000"/>
              </a:lnSpc>
              <a:spcBef>
                <a:spcPts val="0"/>
              </a:spcBef>
              <a:spcAft>
                <a:spcPts val="0"/>
              </a:spcAft>
              <a:buClr>
                <a:srgbClr val="8D9EBC"/>
              </a:buClr>
              <a:buSzPts val="2800"/>
              <a:buNone/>
              <a:defRPr sz="2800">
                <a:solidFill>
                  <a:srgbClr val="8D9EBC"/>
                </a:solidFill>
              </a:defRPr>
            </a:lvl5pPr>
            <a:lvl6pPr lvl="5" rtl="0" algn="ctr">
              <a:lnSpc>
                <a:spcPct val="100000"/>
              </a:lnSpc>
              <a:spcBef>
                <a:spcPts val="0"/>
              </a:spcBef>
              <a:spcAft>
                <a:spcPts val="0"/>
              </a:spcAft>
              <a:buClr>
                <a:srgbClr val="8D9EBC"/>
              </a:buClr>
              <a:buSzPts val="2800"/>
              <a:buNone/>
              <a:defRPr sz="2800">
                <a:solidFill>
                  <a:srgbClr val="8D9EBC"/>
                </a:solidFill>
              </a:defRPr>
            </a:lvl6pPr>
            <a:lvl7pPr lvl="6" rtl="0" algn="ctr">
              <a:lnSpc>
                <a:spcPct val="100000"/>
              </a:lnSpc>
              <a:spcBef>
                <a:spcPts val="0"/>
              </a:spcBef>
              <a:spcAft>
                <a:spcPts val="0"/>
              </a:spcAft>
              <a:buClr>
                <a:srgbClr val="8D9EBC"/>
              </a:buClr>
              <a:buSzPts val="2800"/>
              <a:buNone/>
              <a:defRPr sz="2800">
                <a:solidFill>
                  <a:srgbClr val="8D9EBC"/>
                </a:solidFill>
              </a:defRPr>
            </a:lvl7pPr>
            <a:lvl8pPr lvl="7" rtl="0" algn="ctr">
              <a:lnSpc>
                <a:spcPct val="100000"/>
              </a:lnSpc>
              <a:spcBef>
                <a:spcPts val="0"/>
              </a:spcBef>
              <a:spcAft>
                <a:spcPts val="0"/>
              </a:spcAft>
              <a:buClr>
                <a:srgbClr val="8D9EBC"/>
              </a:buClr>
              <a:buSzPts val="2800"/>
              <a:buNone/>
              <a:defRPr sz="2800">
                <a:solidFill>
                  <a:srgbClr val="8D9EBC"/>
                </a:solidFill>
              </a:defRPr>
            </a:lvl8pPr>
            <a:lvl9pPr lvl="8" rtl="0" algn="ctr">
              <a:lnSpc>
                <a:spcPct val="100000"/>
              </a:lnSpc>
              <a:spcBef>
                <a:spcPts val="0"/>
              </a:spcBef>
              <a:spcAft>
                <a:spcPts val="0"/>
              </a:spcAft>
              <a:buClr>
                <a:srgbClr val="8D9EBC"/>
              </a:buClr>
              <a:buSzPts val="2800"/>
              <a:buNone/>
              <a:defRPr sz="2800">
                <a:solidFill>
                  <a:srgbClr val="8D9EBC"/>
                </a:solidFill>
              </a:defRPr>
            </a:lvl9pPr>
          </a:lstStyle>
          <a:p/>
        </p:txBody>
      </p:sp>
      <p:pic>
        <p:nvPicPr>
          <p:cNvPr id="722" name="Google Shape;722;p85"/>
          <p:cNvPicPr preferRelativeResize="0"/>
          <p:nvPr/>
        </p:nvPicPr>
        <p:blipFill>
          <a:blip r:embed="rId3">
            <a:alphaModFix/>
          </a:blip>
          <a:stretch>
            <a:fillRect/>
          </a:stretch>
        </p:blipFill>
        <p:spPr>
          <a:xfrm>
            <a:off x="571500" y="4799567"/>
            <a:ext cx="576072" cy="134417"/>
          </a:xfrm>
          <a:prstGeom prst="rect">
            <a:avLst/>
          </a:prstGeom>
          <a:noFill/>
          <a:ln>
            <a:noFill/>
          </a:ln>
        </p:spPr>
      </p:pic>
      <p:cxnSp>
        <p:nvCxnSpPr>
          <p:cNvPr id="723" name="Google Shape;723;p85"/>
          <p:cNvCxnSpPr/>
          <p:nvPr/>
        </p:nvCxnSpPr>
        <p:spPr>
          <a:xfrm>
            <a:off x="6291075" y="-2250"/>
            <a:ext cx="0" cy="5148000"/>
          </a:xfrm>
          <a:prstGeom prst="straightConnector1">
            <a:avLst/>
          </a:prstGeom>
          <a:noFill/>
          <a:ln cap="flat" cmpd="sng" w="19050">
            <a:solidFill>
              <a:schemeClr val="accent3"/>
            </a:solidFill>
            <a:prstDash val="dot"/>
            <a:round/>
            <a:headEnd len="med" w="med" type="none"/>
            <a:tailEnd len="med" w="med" type="none"/>
          </a:ln>
        </p:spPr>
      </p:cxnSp>
      <p:sp>
        <p:nvSpPr>
          <p:cNvPr id="724" name="Google Shape;724;p85"/>
          <p:cNvSpPr txBox="1"/>
          <p:nvPr>
            <p:ph idx="3" type="subTitle"/>
          </p:nvPr>
        </p:nvSpPr>
        <p:spPr>
          <a:xfrm>
            <a:off x="4000500" y="737175"/>
            <a:ext cx="1714500" cy="218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725" name="Google Shape;725;p85"/>
          <p:cNvSpPr txBox="1"/>
          <p:nvPr>
            <p:ph idx="4" type="subTitle"/>
          </p:nvPr>
        </p:nvSpPr>
        <p:spPr>
          <a:xfrm>
            <a:off x="4000500" y="1066800"/>
            <a:ext cx="1714500" cy="457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000"/>
              <a:buNone/>
              <a:defRPr b="0" sz="1000">
                <a:solidFill>
                  <a:schemeClr val="dk2"/>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None/>
              <a:defRPr/>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26" name="Google Shape;726;p85"/>
          <p:cNvSpPr txBox="1"/>
          <p:nvPr>
            <p:ph idx="5" type="subTitle"/>
          </p:nvPr>
        </p:nvSpPr>
        <p:spPr>
          <a:xfrm>
            <a:off x="4002825" y="442657"/>
            <a:ext cx="1714500" cy="1344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SzPts val="800"/>
              <a:buFont typeface="Proxima Nova Semibold"/>
              <a:buNone/>
              <a:defRPr b="0" sz="800">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9pPr>
          </a:lstStyle>
          <a:p/>
        </p:txBody>
      </p:sp>
      <p:sp>
        <p:nvSpPr>
          <p:cNvPr id="727" name="Google Shape;727;p85"/>
          <p:cNvSpPr txBox="1"/>
          <p:nvPr>
            <p:ph idx="6" type="subTitle"/>
          </p:nvPr>
        </p:nvSpPr>
        <p:spPr>
          <a:xfrm>
            <a:off x="4000500" y="2248313"/>
            <a:ext cx="1714500" cy="218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728" name="Google Shape;728;p85"/>
          <p:cNvSpPr txBox="1"/>
          <p:nvPr>
            <p:ph idx="7" type="subTitle"/>
          </p:nvPr>
        </p:nvSpPr>
        <p:spPr>
          <a:xfrm>
            <a:off x="4000500" y="2577938"/>
            <a:ext cx="1714500" cy="457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000"/>
              <a:buNone/>
              <a:defRPr b="0" sz="1000">
                <a:solidFill>
                  <a:schemeClr val="dk2"/>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None/>
              <a:defRPr/>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29" name="Google Shape;729;p85"/>
          <p:cNvSpPr txBox="1"/>
          <p:nvPr>
            <p:ph idx="8" type="subTitle"/>
          </p:nvPr>
        </p:nvSpPr>
        <p:spPr>
          <a:xfrm>
            <a:off x="4002825" y="1953800"/>
            <a:ext cx="1714500" cy="1344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SzPts val="800"/>
              <a:buFont typeface="Proxima Nova Semibold"/>
              <a:buNone/>
              <a:defRPr b="0" sz="800">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9pPr>
          </a:lstStyle>
          <a:p/>
        </p:txBody>
      </p:sp>
      <p:sp>
        <p:nvSpPr>
          <p:cNvPr id="730" name="Google Shape;730;p85"/>
          <p:cNvSpPr txBox="1"/>
          <p:nvPr>
            <p:ph idx="9" type="subTitle"/>
          </p:nvPr>
        </p:nvSpPr>
        <p:spPr>
          <a:xfrm>
            <a:off x="4000500" y="3759450"/>
            <a:ext cx="1714500" cy="218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731" name="Google Shape;731;p85"/>
          <p:cNvSpPr txBox="1"/>
          <p:nvPr>
            <p:ph idx="13" type="subTitle"/>
          </p:nvPr>
        </p:nvSpPr>
        <p:spPr>
          <a:xfrm>
            <a:off x="4000500" y="4089075"/>
            <a:ext cx="1714500" cy="457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000"/>
              <a:buNone/>
              <a:defRPr b="0" sz="1000">
                <a:solidFill>
                  <a:schemeClr val="dk2"/>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None/>
              <a:defRPr/>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32" name="Google Shape;732;p85"/>
          <p:cNvSpPr txBox="1"/>
          <p:nvPr>
            <p:ph idx="14" type="subTitle"/>
          </p:nvPr>
        </p:nvSpPr>
        <p:spPr>
          <a:xfrm>
            <a:off x="4002825" y="3464944"/>
            <a:ext cx="1714500" cy="1344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SzPts val="800"/>
              <a:buFont typeface="Proxima Nova Semibold"/>
              <a:buNone/>
              <a:defRPr b="0" sz="800">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9pPr>
          </a:lstStyle>
          <a:p/>
        </p:txBody>
      </p:sp>
      <p:sp>
        <p:nvSpPr>
          <p:cNvPr id="733" name="Google Shape;733;p85"/>
          <p:cNvSpPr txBox="1"/>
          <p:nvPr>
            <p:ph idx="15" type="subTitle"/>
          </p:nvPr>
        </p:nvSpPr>
        <p:spPr>
          <a:xfrm>
            <a:off x="6864825" y="1489615"/>
            <a:ext cx="1714500" cy="218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734" name="Google Shape;734;p85"/>
          <p:cNvSpPr txBox="1"/>
          <p:nvPr>
            <p:ph idx="16" type="subTitle"/>
          </p:nvPr>
        </p:nvSpPr>
        <p:spPr>
          <a:xfrm>
            <a:off x="6864825" y="1819240"/>
            <a:ext cx="1714500" cy="457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000"/>
              <a:buNone/>
              <a:defRPr b="0" sz="1000">
                <a:solidFill>
                  <a:schemeClr val="dk2"/>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None/>
              <a:defRPr/>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35" name="Google Shape;735;p85"/>
          <p:cNvSpPr txBox="1"/>
          <p:nvPr>
            <p:ph idx="17" type="subTitle"/>
          </p:nvPr>
        </p:nvSpPr>
        <p:spPr>
          <a:xfrm>
            <a:off x="6867150" y="1198229"/>
            <a:ext cx="1714500" cy="1344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SzPts val="800"/>
              <a:buFont typeface="Proxima Nova Semibold"/>
              <a:buNone/>
              <a:defRPr b="0" sz="800">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9pPr>
          </a:lstStyle>
          <a:p/>
        </p:txBody>
      </p:sp>
      <p:sp>
        <p:nvSpPr>
          <p:cNvPr id="736" name="Google Shape;736;p85"/>
          <p:cNvSpPr txBox="1"/>
          <p:nvPr>
            <p:ph idx="18" type="subTitle"/>
          </p:nvPr>
        </p:nvSpPr>
        <p:spPr>
          <a:xfrm>
            <a:off x="6864825" y="3007159"/>
            <a:ext cx="1714500" cy="218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737" name="Google Shape;737;p85"/>
          <p:cNvSpPr txBox="1"/>
          <p:nvPr>
            <p:ph idx="19" type="subTitle"/>
          </p:nvPr>
        </p:nvSpPr>
        <p:spPr>
          <a:xfrm>
            <a:off x="6864825" y="3336784"/>
            <a:ext cx="1714500" cy="457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000"/>
              <a:buNone/>
              <a:defRPr b="0" sz="1000">
                <a:solidFill>
                  <a:schemeClr val="dk2"/>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None/>
              <a:defRPr/>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38" name="Google Shape;738;p85"/>
          <p:cNvSpPr txBox="1"/>
          <p:nvPr>
            <p:ph idx="20" type="subTitle"/>
          </p:nvPr>
        </p:nvSpPr>
        <p:spPr>
          <a:xfrm>
            <a:off x="6867150" y="2709372"/>
            <a:ext cx="1714500" cy="1344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SzPts val="800"/>
              <a:buFont typeface="Proxima Nova Semibold"/>
              <a:buNone/>
              <a:defRPr b="0" sz="800">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9pPr>
          </a:lstStyle>
          <a:p/>
        </p:txBody>
      </p:sp>
      <p:sp>
        <p:nvSpPr>
          <p:cNvPr id="739" name="Google Shape;739;p85"/>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
        <p:nvSpPr>
          <p:cNvPr id="740" name="Google Shape;740;p85"/>
          <p:cNvSpPr txBox="1"/>
          <p:nvPr>
            <p:ph idx="21" type="subTitle"/>
          </p:nvPr>
        </p:nvSpPr>
        <p:spPr>
          <a:xfrm>
            <a:off x="571500" y="1914679"/>
            <a:ext cx="2290500" cy="57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8D9EBC"/>
              </a:buClr>
              <a:buSzPts val="1600"/>
              <a:buNone/>
              <a:defRPr b="0" sz="1600">
                <a:solidFill>
                  <a:srgbClr val="8D9EBC"/>
                </a:solidFill>
              </a:defRPr>
            </a:lvl1pPr>
            <a:lvl2pPr lvl="1" rtl="0">
              <a:lnSpc>
                <a:spcPct val="100000"/>
              </a:lnSpc>
              <a:spcBef>
                <a:spcPts val="0"/>
              </a:spcBef>
              <a:spcAft>
                <a:spcPts val="0"/>
              </a:spcAft>
              <a:buClr>
                <a:srgbClr val="8D9EBC"/>
              </a:buClr>
              <a:buSzPts val="1600"/>
              <a:buNone/>
              <a:defRPr sz="1600">
                <a:solidFill>
                  <a:srgbClr val="8D9EBC"/>
                </a:solidFill>
              </a:defRPr>
            </a:lvl2pPr>
            <a:lvl3pPr lvl="2" rtl="0">
              <a:lnSpc>
                <a:spcPct val="100000"/>
              </a:lnSpc>
              <a:spcBef>
                <a:spcPts val="0"/>
              </a:spcBef>
              <a:spcAft>
                <a:spcPts val="0"/>
              </a:spcAft>
              <a:buClr>
                <a:srgbClr val="8D9EBC"/>
              </a:buClr>
              <a:buSzPts val="1600"/>
              <a:buNone/>
              <a:defRPr sz="1600">
                <a:solidFill>
                  <a:srgbClr val="8D9EBC"/>
                </a:solidFill>
              </a:defRPr>
            </a:lvl3pPr>
            <a:lvl4pPr lvl="3" rtl="0">
              <a:lnSpc>
                <a:spcPct val="100000"/>
              </a:lnSpc>
              <a:spcBef>
                <a:spcPts val="0"/>
              </a:spcBef>
              <a:spcAft>
                <a:spcPts val="0"/>
              </a:spcAft>
              <a:buClr>
                <a:srgbClr val="8D9EBC"/>
              </a:buClr>
              <a:buSzPts val="1600"/>
              <a:buNone/>
              <a:defRPr sz="1600">
                <a:solidFill>
                  <a:srgbClr val="8D9EBC"/>
                </a:solidFill>
              </a:defRPr>
            </a:lvl4pPr>
            <a:lvl5pPr lvl="4" rtl="0">
              <a:lnSpc>
                <a:spcPct val="100000"/>
              </a:lnSpc>
              <a:spcBef>
                <a:spcPts val="0"/>
              </a:spcBef>
              <a:spcAft>
                <a:spcPts val="0"/>
              </a:spcAft>
              <a:buClr>
                <a:srgbClr val="8D9EBC"/>
              </a:buClr>
              <a:buSzPts val="1600"/>
              <a:buNone/>
              <a:defRPr sz="1600">
                <a:solidFill>
                  <a:srgbClr val="8D9EBC"/>
                </a:solidFill>
              </a:defRPr>
            </a:lvl5pPr>
            <a:lvl6pPr lvl="5" rtl="0">
              <a:lnSpc>
                <a:spcPct val="100000"/>
              </a:lnSpc>
              <a:spcBef>
                <a:spcPts val="0"/>
              </a:spcBef>
              <a:spcAft>
                <a:spcPts val="0"/>
              </a:spcAft>
              <a:buClr>
                <a:srgbClr val="8D9EBC"/>
              </a:buClr>
              <a:buSzPts val="1600"/>
              <a:buNone/>
              <a:defRPr sz="1600">
                <a:solidFill>
                  <a:srgbClr val="8D9EBC"/>
                </a:solidFill>
              </a:defRPr>
            </a:lvl6pPr>
            <a:lvl7pPr lvl="6" rtl="0">
              <a:lnSpc>
                <a:spcPct val="100000"/>
              </a:lnSpc>
              <a:spcBef>
                <a:spcPts val="0"/>
              </a:spcBef>
              <a:spcAft>
                <a:spcPts val="0"/>
              </a:spcAft>
              <a:buClr>
                <a:srgbClr val="8D9EBC"/>
              </a:buClr>
              <a:buSzPts val="1600"/>
              <a:buNone/>
              <a:defRPr sz="1600">
                <a:solidFill>
                  <a:srgbClr val="8D9EBC"/>
                </a:solidFill>
              </a:defRPr>
            </a:lvl7pPr>
            <a:lvl8pPr lvl="7" rtl="0">
              <a:lnSpc>
                <a:spcPct val="100000"/>
              </a:lnSpc>
              <a:spcBef>
                <a:spcPts val="0"/>
              </a:spcBef>
              <a:spcAft>
                <a:spcPts val="0"/>
              </a:spcAft>
              <a:buClr>
                <a:srgbClr val="8D9EBC"/>
              </a:buClr>
              <a:buSzPts val="1600"/>
              <a:buNone/>
              <a:defRPr sz="1600">
                <a:solidFill>
                  <a:srgbClr val="8D9EBC"/>
                </a:solidFill>
              </a:defRPr>
            </a:lvl8pPr>
            <a:lvl9pPr lvl="8" rtl="0">
              <a:lnSpc>
                <a:spcPct val="100000"/>
              </a:lnSpc>
              <a:spcBef>
                <a:spcPts val="0"/>
              </a:spcBef>
              <a:spcAft>
                <a:spcPts val="0"/>
              </a:spcAft>
              <a:buClr>
                <a:srgbClr val="8D9EBC"/>
              </a:buClr>
              <a:buSzPts val="1600"/>
              <a:buNone/>
              <a:defRPr sz="1600">
                <a:solidFill>
                  <a:srgbClr val="8D9EBC"/>
                </a:solidFill>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 Horizontal">
  <p:cSld name="ONE_COLUMN_TEXT_2_1_2_1">
    <p:spTree>
      <p:nvGrpSpPr>
        <p:cNvPr id="741" name="Shape 741"/>
        <p:cNvGrpSpPr/>
        <p:nvPr/>
      </p:nvGrpSpPr>
      <p:grpSpPr>
        <a:xfrm>
          <a:off x="0" y="0"/>
          <a:ext cx="0" cy="0"/>
          <a:chOff x="0" y="0"/>
          <a:chExt cx="0" cy="0"/>
        </a:xfrm>
      </p:grpSpPr>
      <p:pic>
        <p:nvPicPr>
          <p:cNvPr id="742" name="Google Shape;742;p86"/>
          <p:cNvPicPr preferRelativeResize="0"/>
          <p:nvPr/>
        </p:nvPicPr>
        <p:blipFill>
          <a:blip r:embed="rId2">
            <a:alphaModFix/>
          </a:blip>
          <a:stretch>
            <a:fillRect/>
          </a:stretch>
        </p:blipFill>
        <p:spPr>
          <a:xfrm>
            <a:off x="0" y="0"/>
            <a:ext cx="9144003" cy="5143501"/>
          </a:xfrm>
          <a:prstGeom prst="rect">
            <a:avLst/>
          </a:prstGeom>
          <a:noFill/>
          <a:ln>
            <a:noFill/>
          </a:ln>
        </p:spPr>
      </p:pic>
      <p:sp>
        <p:nvSpPr>
          <p:cNvPr id="743" name="Google Shape;743;p86"/>
          <p:cNvSpPr txBox="1"/>
          <p:nvPr>
            <p:ph type="title"/>
          </p:nvPr>
        </p:nvSpPr>
        <p:spPr>
          <a:xfrm>
            <a:off x="571500" y="671650"/>
            <a:ext cx="8005500" cy="457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44" name="Google Shape;744;p86"/>
          <p:cNvSpPr txBox="1"/>
          <p:nvPr>
            <p:ph idx="1"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8D9EBC"/>
              </a:buClr>
              <a:buSzPts val="800"/>
              <a:buFont typeface="Proxima Nova Semibold"/>
              <a:buNone/>
              <a:defRPr b="0" sz="800">
                <a:solidFill>
                  <a:srgbClr val="8D9EBC"/>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3"/>
              </a:buClr>
              <a:buSzPts val="2800"/>
              <a:buNone/>
              <a:defRPr sz="2800">
                <a:solidFill>
                  <a:schemeClr val="accent3"/>
                </a:solidFill>
              </a:defRPr>
            </a:lvl2pPr>
            <a:lvl3pPr lvl="2" rtl="0" algn="ctr">
              <a:lnSpc>
                <a:spcPct val="100000"/>
              </a:lnSpc>
              <a:spcBef>
                <a:spcPts val="0"/>
              </a:spcBef>
              <a:spcAft>
                <a:spcPts val="0"/>
              </a:spcAft>
              <a:buClr>
                <a:schemeClr val="accent3"/>
              </a:buClr>
              <a:buSzPts val="2800"/>
              <a:buNone/>
              <a:defRPr sz="2800">
                <a:solidFill>
                  <a:schemeClr val="accent3"/>
                </a:solidFill>
              </a:defRPr>
            </a:lvl3pPr>
            <a:lvl4pPr lvl="3" rtl="0" algn="ctr">
              <a:lnSpc>
                <a:spcPct val="100000"/>
              </a:lnSpc>
              <a:spcBef>
                <a:spcPts val="0"/>
              </a:spcBef>
              <a:spcAft>
                <a:spcPts val="0"/>
              </a:spcAft>
              <a:buClr>
                <a:schemeClr val="accent3"/>
              </a:buClr>
              <a:buSzPts val="2800"/>
              <a:buNone/>
              <a:defRPr sz="2800">
                <a:solidFill>
                  <a:schemeClr val="accent3"/>
                </a:solidFill>
              </a:defRPr>
            </a:lvl4pPr>
            <a:lvl5pPr lvl="4" rtl="0" algn="ctr">
              <a:lnSpc>
                <a:spcPct val="100000"/>
              </a:lnSpc>
              <a:spcBef>
                <a:spcPts val="0"/>
              </a:spcBef>
              <a:spcAft>
                <a:spcPts val="0"/>
              </a:spcAft>
              <a:buClr>
                <a:schemeClr val="accent3"/>
              </a:buClr>
              <a:buSzPts val="2800"/>
              <a:buNone/>
              <a:defRPr sz="2800">
                <a:solidFill>
                  <a:schemeClr val="accent3"/>
                </a:solidFill>
              </a:defRPr>
            </a:lvl5pPr>
            <a:lvl6pPr lvl="5" rtl="0" algn="ctr">
              <a:lnSpc>
                <a:spcPct val="100000"/>
              </a:lnSpc>
              <a:spcBef>
                <a:spcPts val="0"/>
              </a:spcBef>
              <a:spcAft>
                <a:spcPts val="0"/>
              </a:spcAft>
              <a:buClr>
                <a:schemeClr val="accent3"/>
              </a:buClr>
              <a:buSzPts val="2800"/>
              <a:buNone/>
              <a:defRPr sz="2800">
                <a:solidFill>
                  <a:schemeClr val="accent3"/>
                </a:solidFill>
              </a:defRPr>
            </a:lvl6pPr>
            <a:lvl7pPr lvl="6" rtl="0" algn="ctr">
              <a:lnSpc>
                <a:spcPct val="100000"/>
              </a:lnSpc>
              <a:spcBef>
                <a:spcPts val="0"/>
              </a:spcBef>
              <a:spcAft>
                <a:spcPts val="0"/>
              </a:spcAft>
              <a:buClr>
                <a:schemeClr val="accent3"/>
              </a:buClr>
              <a:buSzPts val="2800"/>
              <a:buNone/>
              <a:defRPr sz="2800">
                <a:solidFill>
                  <a:schemeClr val="accent3"/>
                </a:solidFill>
              </a:defRPr>
            </a:lvl7pPr>
            <a:lvl8pPr lvl="7" rtl="0" algn="ctr">
              <a:lnSpc>
                <a:spcPct val="100000"/>
              </a:lnSpc>
              <a:spcBef>
                <a:spcPts val="0"/>
              </a:spcBef>
              <a:spcAft>
                <a:spcPts val="0"/>
              </a:spcAft>
              <a:buClr>
                <a:schemeClr val="accent3"/>
              </a:buClr>
              <a:buSzPts val="2800"/>
              <a:buNone/>
              <a:defRPr sz="2800">
                <a:solidFill>
                  <a:schemeClr val="accent3"/>
                </a:solidFill>
              </a:defRPr>
            </a:lvl8pPr>
            <a:lvl9pPr lvl="8" rtl="0" algn="ctr">
              <a:lnSpc>
                <a:spcPct val="100000"/>
              </a:lnSpc>
              <a:spcBef>
                <a:spcPts val="0"/>
              </a:spcBef>
              <a:spcAft>
                <a:spcPts val="0"/>
              </a:spcAft>
              <a:buClr>
                <a:schemeClr val="accent3"/>
              </a:buClr>
              <a:buSzPts val="2800"/>
              <a:buNone/>
              <a:defRPr sz="2800">
                <a:solidFill>
                  <a:schemeClr val="accent3"/>
                </a:solidFill>
              </a:defRPr>
            </a:lvl9pPr>
          </a:lstStyle>
          <a:p/>
        </p:txBody>
      </p:sp>
      <p:pic>
        <p:nvPicPr>
          <p:cNvPr id="745" name="Google Shape;745;p86"/>
          <p:cNvPicPr preferRelativeResize="0"/>
          <p:nvPr/>
        </p:nvPicPr>
        <p:blipFill>
          <a:blip r:embed="rId3">
            <a:alphaModFix/>
          </a:blip>
          <a:stretch>
            <a:fillRect/>
          </a:stretch>
        </p:blipFill>
        <p:spPr>
          <a:xfrm>
            <a:off x="571500" y="4799567"/>
            <a:ext cx="576072" cy="134417"/>
          </a:xfrm>
          <a:prstGeom prst="rect">
            <a:avLst/>
          </a:prstGeom>
          <a:noFill/>
          <a:ln>
            <a:noFill/>
          </a:ln>
        </p:spPr>
      </p:pic>
      <p:cxnSp>
        <p:nvCxnSpPr>
          <p:cNvPr id="746" name="Google Shape;746;p86"/>
          <p:cNvCxnSpPr/>
          <p:nvPr/>
        </p:nvCxnSpPr>
        <p:spPr>
          <a:xfrm>
            <a:off x="4572000" y="-1422449"/>
            <a:ext cx="0" cy="9144000"/>
          </a:xfrm>
          <a:prstGeom prst="straightConnector1">
            <a:avLst/>
          </a:prstGeom>
          <a:noFill/>
          <a:ln cap="flat" cmpd="sng" w="19050">
            <a:solidFill>
              <a:schemeClr val="accent3"/>
            </a:solidFill>
            <a:prstDash val="dot"/>
            <a:round/>
            <a:headEnd len="med" w="med" type="none"/>
            <a:tailEnd len="med" w="med" type="none"/>
          </a:ln>
        </p:spPr>
      </p:cxnSp>
      <p:sp>
        <p:nvSpPr>
          <p:cNvPr id="747" name="Google Shape;747;p86"/>
          <p:cNvSpPr txBox="1"/>
          <p:nvPr>
            <p:ph idx="2" type="subTitle"/>
          </p:nvPr>
        </p:nvSpPr>
        <p:spPr>
          <a:xfrm>
            <a:off x="734900" y="1719074"/>
            <a:ext cx="1714500" cy="218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748" name="Google Shape;748;p86"/>
          <p:cNvSpPr txBox="1"/>
          <p:nvPr>
            <p:ph idx="3" type="subTitle"/>
          </p:nvPr>
        </p:nvSpPr>
        <p:spPr>
          <a:xfrm>
            <a:off x="734900" y="2092081"/>
            <a:ext cx="1714500" cy="457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000"/>
              <a:buNone/>
              <a:defRPr b="0" sz="1000">
                <a:solidFill>
                  <a:schemeClr val="dk2"/>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None/>
              <a:defRPr/>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49" name="Google Shape;749;p86"/>
          <p:cNvSpPr txBox="1"/>
          <p:nvPr>
            <p:ph idx="4" type="subTitle"/>
          </p:nvPr>
        </p:nvSpPr>
        <p:spPr>
          <a:xfrm>
            <a:off x="3798700" y="1719074"/>
            <a:ext cx="1714500" cy="218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750" name="Google Shape;750;p86"/>
          <p:cNvSpPr txBox="1"/>
          <p:nvPr>
            <p:ph idx="5" type="subTitle"/>
          </p:nvPr>
        </p:nvSpPr>
        <p:spPr>
          <a:xfrm>
            <a:off x="3798700" y="2092081"/>
            <a:ext cx="1714500" cy="457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000"/>
              <a:buNone/>
              <a:defRPr b="0" sz="1000">
                <a:solidFill>
                  <a:schemeClr val="dk2"/>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None/>
              <a:defRPr/>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51" name="Google Shape;751;p86"/>
          <p:cNvSpPr txBox="1"/>
          <p:nvPr>
            <p:ph idx="6" type="subTitle"/>
          </p:nvPr>
        </p:nvSpPr>
        <p:spPr>
          <a:xfrm>
            <a:off x="6862500" y="1719074"/>
            <a:ext cx="1714500" cy="218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752" name="Google Shape;752;p86"/>
          <p:cNvSpPr txBox="1"/>
          <p:nvPr>
            <p:ph idx="7" type="subTitle"/>
          </p:nvPr>
        </p:nvSpPr>
        <p:spPr>
          <a:xfrm>
            <a:off x="6862500" y="2092081"/>
            <a:ext cx="1714500" cy="457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000"/>
              <a:buNone/>
              <a:defRPr b="0" sz="1000">
                <a:solidFill>
                  <a:schemeClr val="dk2"/>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None/>
              <a:defRPr/>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53" name="Google Shape;753;p86"/>
          <p:cNvSpPr txBox="1"/>
          <p:nvPr>
            <p:ph idx="8" type="subTitle"/>
          </p:nvPr>
        </p:nvSpPr>
        <p:spPr>
          <a:xfrm>
            <a:off x="2266800" y="3735713"/>
            <a:ext cx="1714500" cy="218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754" name="Google Shape;754;p86"/>
          <p:cNvSpPr txBox="1"/>
          <p:nvPr>
            <p:ph idx="9" type="subTitle"/>
          </p:nvPr>
        </p:nvSpPr>
        <p:spPr>
          <a:xfrm>
            <a:off x="2266800" y="4119373"/>
            <a:ext cx="1714500" cy="457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000"/>
              <a:buNone/>
              <a:defRPr b="0" sz="1000">
                <a:solidFill>
                  <a:schemeClr val="dk2"/>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None/>
              <a:defRPr/>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55" name="Google Shape;755;p86"/>
          <p:cNvSpPr txBox="1"/>
          <p:nvPr>
            <p:ph idx="13" type="subTitle"/>
          </p:nvPr>
        </p:nvSpPr>
        <p:spPr>
          <a:xfrm rot="-5400000">
            <a:off x="1394071" y="3936973"/>
            <a:ext cx="1144800" cy="1344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SzPts val="800"/>
              <a:buFont typeface="Proxima Nova Semibold"/>
              <a:buNone/>
              <a:defRPr b="0" sz="800">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9pPr>
          </a:lstStyle>
          <a:p/>
        </p:txBody>
      </p:sp>
      <p:sp>
        <p:nvSpPr>
          <p:cNvPr id="756" name="Google Shape;756;p86"/>
          <p:cNvSpPr txBox="1"/>
          <p:nvPr>
            <p:ph idx="14" type="subTitle"/>
          </p:nvPr>
        </p:nvSpPr>
        <p:spPr>
          <a:xfrm>
            <a:off x="5334900" y="3735700"/>
            <a:ext cx="1714500" cy="218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757" name="Google Shape;757;p86"/>
          <p:cNvSpPr txBox="1"/>
          <p:nvPr>
            <p:ph idx="15" type="subTitle"/>
          </p:nvPr>
        </p:nvSpPr>
        <p:spPr>
          <a:xfrm>
            <a:off x="5334900" y="4119373"/>
            <a:ext cx="1714500" cy="457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000"/>
              <a:buNone/>
              <a:defRPr b="0" sz="1000">
                <a:solidFill>
                  <a:schemeClr val="dk2"/>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None/>
              <a:defRPr/>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58" name="Google Shape;758;p86"/>
          <p:cNvSpPr txBox="1"/>
          <p:nvPr>
            <p:ph idx="16" type="subTitle"/>
          </p:nvPr>
        </p:nvSpPr>
        <p:spPr>
          <a:xfrm rot="-5400000">
            <a:off x="-136935" y="2223374"/>
            <a:ext cx="1143000" cy="134400"/>
          </a:xfrm>
          <a:prstGeom prst="rect">
            <a:avLst/>
          </a:prstGeom>
        </p:spPr>
        <p:txBody>
          <a:bodyPr anchorCtr="0" anchor="b" bIns="0" lIns="0" spcFirstLastPara="1" rIns="0" wrap="square" tIns="0">
            <a:noAutofit/>
          </a:bodyPr>
          <a:lstStyle>
            <a:lvl1pPr lvl="0" rtl="0" algn="r">
              <a:lnSpc>
                <a:spcPct val="100000"/>
              </a:lnSpc>
              <a:spcBef>
                <a:spcPts val="0"/>
              </a:spcBef>
              <a:spcAft>
                <a:spcPts val="0"/>
              </a:spcAft>
              <a:buSzPts val="800"/>
              <a:buFont typeface="Proxima Nova Semibold"/>
              <a:buNone/>
              <a:defRPr b="0" sz="800">
                <a:latin typeface="Proxima Nova Semibold"/>
                <a:ea typeface="Proxima Nova Semibold"/>
                <a:cs typeface="Proxima Nova Semibold"/>
                <a:sym typeface="Proxima Nova Semibold"/>
              </a:defRPr>
            </a:lvl1pPr>
            <a:lvl2pPr lvl="1"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2pPr>
            <a:lvl3pPr lvl="2"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3pPr>
            <a:lvl4pPr lvl="3"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4pPr>
            <a:lvl5pPr lvl="4"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5pPr>
            <a:lvl6pPr lvl="5"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6pPr>
            <a:lvl7pPr lvl="6"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7pPr>
            <a:lvl8pPr lvl="7"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8pPr>
            <a:lvl9pPr lvl="8"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9pPr>
          </a:lstStyle>
          <a:p/>
        </p:txBody>
      </p:sp>
      <p:sp>
        <p:nvSpPr>
          <p:cNvPr id="759" name="Google Shape;759;p86"/>
          <p:cNvSpPr txBox="1"/>
          <p:nvPr>
            <p:ph idx="17" type="subTitle"/>
          </p:nvPr>
        </p:nvSpPr>
        <p:spPr>
          <a:xfrm rot="-5400000">
            <a:off x="2931164" y="2223374"/>
            <a:ext cx="1143000" cy="134400"/>
          </a:xfrm>
          <a:prstGeom prst="rect">
            <a:avLst/>
          </a:prstGeom>
        </p:spPr>
        <p:txBody>
          <a:bodyPr anchorCtr="0" anchor="b" bIns="0" lIns="0" spcFirstLastPara="1" rIns="0" wrap="square" tIns="0">
            <a:noAutofit/>
          </a:bodyPr>
          <a:lstStyle>
            <a:lvl1pPr lvl="0" rtl="0" algn="r">
              <a:lnSpc>
                <a:spcPct val="100000"/>
              </a:lnSpc>
              <a:spcBef>
                <a:spcPts val="0"/>
              </a:spcBef>
              <a:spcAft>
                <a:spcPts val="0"/>
              </a:spcAft>
              <a:buSzPts val="800"/>
              <a:buFont typeface="Proxima Nova Semibold"/>
              <a:buNone/>
              <a:defRPr b="0" sz="800">
                <a:latin typeface="Proxima Nova Semibold"/>
                <a:ea typeface="Proxima Nova Semibold"/>
                <a:cs typeface="Proxima Nova Semibold"/>
                <a:sym typeface="Proxima Nova Semibold"/>
              </a:defRPr>
            </a:lvl1pPr>
            <a:lvl2pPr lvl="1"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2pPr>
            <a:lvl3pPr lvl="2"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3pPr>
            <a:lvl4pPr lvl="3"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4pPr>
            <a:lvl5pPr lvl="4"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5pPr>
            <a:lvl6pPr lvl="5"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6pPr>
            <a:lvl7pPr lvl="6"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7pPr>
            <a:lvl8pPr lvl="7"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8pPr>
            <a:lvl9pPr lvl="8"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9pPr>
          </a:lstStyle>
          <a:p/>
        </p:txBody>
      </p:sp>
      <p:sp>
        <p:nvSpPr>
          <p:cNvPr id="760" name="Google Shape;760;p86"/>
          <p:cNvSpPr txBox="1"/>
          <p:nvPr>
            <p:ph idx="18" type="subTitle"/>
          </p:nvPr>
        </p:nvSpPr>
        <p:spPr>
          <a:xfrm rot="-5400000">
            <a:off x="5990675" y="2223374"/>
            <a:ext cx="1143000" cy="134400"/>
          </a:xfrm>
          <a:prstGeom prst="rect">
            <a:avLst/>
          </a:prstGeom>
        </p:spPr>
        <p:txBody>
          <a:bodyPr anchorCtr="0" anchor="b" bIns="0" lIns="0" spcFirstLastPara="1" rIns="0" wrap="square" tIns="0">
            <a:noAutofit/>
          </a:bodyPr>
          <a:lstStyle>
            <a:lvl1pPr lvl="0" rtl="0" algn="r">
              <a:lnSpc>
                <a:spcPct val="100000"/>
              </a:lnSpc>
              <a:spcBef>
                <a:spcPts val="0"/>
              </a:spcBef>
              <a:spcAft>
                <a:spcPts val="0"/>
              </a:spcAft>
              <a:buSzPts val="800"/>
              <a:buFont typeface="Proxima Nova Semibold"/>
              <a:buNone/>
              <a:defRPr b="0" sz="800">
                <a:latin typeface="Proxima Nova Semibold"/>
                <a:ea typeface="Proxima Nova Semibold"/>
                <a:cs typeface="Proxima Nova Semibold"/>
                <a:sym typeface="Proxima Nova Semibold"/>
              </a:defRPr>
            </a:lvl1pPr>
            <a:lvl2pPr lvl="1"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2pPr>
            <a:lvl3pPr lvl="2"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3pPr>
            <a:lvl4pPr lvl="3"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4pPr>
            <a:lvl5pPr lvl="4"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5pPr>
            <a:lvl6pPr lvl="5"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6pPr>
            <a:lvl7pPr lvl="6"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7pPr>
            <a:lvl8pPr lvl="7"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8pPr>
            <a:lvl9pPr lvl="8" rtl="0" algn="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9pPr>
          </a:lstStyle>
          <a:p/>
        </p:txBody>
      </p:sp>
      <p:sp>
        <p:nvSpPr>
          <p:cNvPr id="761" name="Google Shape;761;p86"/>
          <p:cNvSpPr txBox="1"/>
          <p:nvPr>
            <p:ph idx="19" type="subTitle"/>
          </p:nvPr>
        </p:nvSpPr>
        <p:spPr>
          <a:xfrm rot="-5400000">
            <a:off x="4462169" y="3936973"/>
            <a:ext cx="1144800" cy="1344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SzPts val="800"/>
              <a:buFont typeface="Proxima Nova Semibold"/>
              <a:buNone/>
              <a:defRPr b="0" sz="800">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9pPr>
          </a:lstStyle>
          <a:p/>
        </p:txBody>
      </p:sp>
      <p:sp>
        <p:nvSpPr>
          <p:cNvPr id="762" name="Google Shape;762;p86"/>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solidFill>
                  <a:schemeClr val="accent1"/>
                </a:solidFill>
                <a:latin typeface="Proxima Nova Semibold"/>
                <a:ea typeface="Proxima Nova Semibold"/>
                <a:cs typeface="Proxima Nova Semibold"/>
                <a:sym typeface="Proxima Nova Semibold"/>
              </a:defRPr>
            </a:lvl1pPr>
            <a:lvl2pPr lvl="1" rtl="0" algn="ctr">
              <a:buNone/>
              <a:defRPr>
                <a:solidFill>
                  <a:schemeClr val="accent1"/>
                </a:solidFill>
                <a:latin typeface="Proxima Nova Semibold"/>
                <a:ea typeface="Proxima Nova Semibold"/>
                <a:cs typeface="Proxima Nova Semibold"/>
                <a:sym typeface="Proxima Nova Semibold"/>
              </a:defRPr>
            </a:lvl2pPr>
            <a:lvl3pPr lvl="2" rtl="0" algn="ctr">
              <a:buNone/>
              <a:defRPr>
                <a:solidFill>
                  <a:schemeClr val="accent1"/>
                </a:solidFill>
                <a:latin typeface="Proxima Nova Semibold"/>
                <a:ea typeface="Proxima Nova Semibold"/>
                <a:cs typeface="Proxima Nova Semibold"/>
                <a:sym typeface="Proxima Nova Semibold"/>
              </a:defRPr>
            </a:lvl3pPr>
            <a:lvl4pPr lvl="3" rtl="0" algn="ctr">
              <a:buNone/>
              <a:defRPr>
                <a:solidFill>
                  <a:schemeClr val="accent1"/>
                </a:solidFill>
                <a:latin typeface="Proxima Nova Semibold"/>
                <a:ea typeface="Proxima Nova Semibold"/>
                <a:cs typeface="Proxima Nova Semibold"/>
                <a:sym typeface="Proxima Nova Semibold"/>
              </a:defRPr>
            </a:lvl4pPr>
            <a:lvl5pPr lvl="4" rtl="0" algn="ctr">
              <a:buNone/>
              <a:defRPr>
                <a:solidFill>
                  <a:schemeClr val="accent1"/>
                </a:solidFill>
                <a:latin typeface="Proxima Nova Semibold"/>
                <a:ea typeface="Proxima Nova Semibold"/>
                <a:cs typeface="Proxima Nova Semibold"/>
                <a:sym typeface="Proxima Nova Semibold"/>
              </a:defRPr>
            </a:lvl5pPr>
            <a:lvl6pPr lvl="5" rtl="0" algn="ctr">
              <a:buNone/>
              <a:defRPr>
                <a:solidFill>
                  <a:schemeClr val="accent1"/>
                </a:solidFill>
                <a:latin typeface="Proxima Nova Semibold"/>
                <a:ea typeface="Proxima Nova Semibold"/>
                <a:cs typeface="Proxima Nova Semibold"/>
                <a:sym typeface="Proxima Nova Semibold"/>
              </a:defRPr>
            </a:lvl6pPr>
            <a:lvl7pPr lvl="6" rtl="0" algn="ctr">
              <a:buNone/>
              <a:defRPr>
                <a:solidFill>
                  <a:schemeClr val="accent1"/>
                </a:solidFill>
                <a:latin typeface="Proxima Nova Semibold"/>
                <a:ea typeface="Proxima Nova Semibold"/>
                <a:cs typeface="Proxima Nova Semibold"/>
                <a:sym typeface="Proxima Nova Semibold"/>
              </a:defRPr>
            </a:lvl7pPr>
            <a:lvl8pPr lvl="7" rtl="0" algn="ctr">
              <a:buNone/>
              <a:defRPr>
                <a:solidFill>
                  <a:schemeClr val="accent1"/>
                </a:solidFill>
                <a:latin typeface="Proxima Nova Semibold"/>
                <a:ea typeface="Proxima Nova Semibold"/>
                <a:cs typeface="Proxima Nova Semibold"/>
                <a:sym typeface="Proxima Nova Semibold"/>
              </a:defRPr>
            </a:lvl8pPr>
            <a:lvl9pPr lvl="8" rtl="0" algn="ctr">
              <a:buNone/>
              <a:defRPr>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763" name="Google Shape;763;p86"/>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 &amp; A">
  <p:cSld name="CAPTION_ONLY_1_1">
    <p:spTree>
      <p:nvGrpSpPr>
        <p:cNvPr id="764" name="Shape 764"/>
        <p:cNvGrpSpPr/>
        <p:nvPr/>
      </p:nvGrpSpPr>
      <p:grpSpPr>
        <a:xfrm>
          <a:off x="0" y="0"/>
          <a:ext cx="0" cy="0"/>
          <a:chOff x="0" y="0"/>
          <a:chExt cx="0" cy="0"/>
        </a:xfrm>
      </p:grpSpPr>
      <p:pic>
        <p:nvPicPr>
          <p:cNvPr id="765" name="Google Shape;765;p87"/>
          <p:cNvPicPr preferRelativeResize="0"/>
          <p:nvPr/>
        </p:nvPicPr>
        <p:blipFill rotWithShape="1">
          <a:blip r:embed="rId2">
            <a:alphaModFix/>
          </a:blip>
          <a:srcRect b="0" l="0" r="0" t="0"/>
          <a:stretch/>
        </p:blipFill>
        <p:spPr>
          <a:xfrm>
            <a:off x="0" y="0"/>
            <a:ext cx="9144023" cy="5143501"/>
          </a:xfrm>
          <a:prstGeom prst="rect">
            <a:avLst/>
          </a:prstGeom>
          <a:noFill/>
          <a:ln>
            <a:noFill/>
          </a:ln>
        </p:spPr>
      </p:pic>
      <p:sp>
        <p:nvSpPr>
          <p:cNvPr id="766" name="Google Shape;766;p87"/>
          <p:cNvSpPr txBox="1"/>
          <p:nvPr>
            <p:ph type="ctrTitle"/>
          </p:nvPr>
        </p:nvSpPr>
        <p:spPr>
          <a:xfrm>
            <a:off x="3429000" y="1998000"/>
            <a:ext cx="2286000" cy="576000"/>
          </a:xfrm>
          <a:prstGeom prst="rect">
            <a:avLst/>
          </a:prstGeom>
        </p:spPr>
        <p:txBody>
          <a:bodyPr anchorCtr="0" anchor="ctr" bIns="0" lIns="0" spcFirstLastPara="1" rIns="0" wrap="square" tIns="0">
            <a:noAutofit/>
          </a:bodyPr>
          <a:lstStyle>
            <a:lvl1pPr lvl="0" rtl="0" algn="ctr">
              <a:lnSpc>
                <a:spcPct val="90000"/>
              </a:lnSpc>
              <a:spcBef>
                <a:spcPts val="0"/>
              </a:spcBef>
              <a:spcAft>
                <a:spcPts val="0"/>
              </a:spcAft>
              <a:buSzPts val="3600"/>
              <a:buNone/>
              <a:defRPr sz="3600"/>
            </a:lvl1pPr>
            <a:lvl2pPr lvl="1" rtl="0">
              <a:lnSpc>
                <a:spcPct val="90000"/>
              </a:lnSpc>
              <a:spcBef>
                <a:spcPts val="0"/>
              </a:spcBef>
              <a:spcAft>
                <a:spcPts val="0"/>
              </a:spcAft>
              <a:buClr>
                <a:schemeClr val="lt1"/>
              </a:buClr>
              <a:buSzPts val="3600"/>
              <a:buNone/>
              <a:defRPr sz="3600">
                <a:solidFill>
                  <a:schemeClr val="lt1"/>
                </a:solidFill>
              </a:defRPr>
            </a:lvl2pPr>
            <a:lvl3pPr lvl="2" rtl="0">
              <a:lnSpc>
                <a:spcPct val="90000"/>
              </a:lnSpc>
              <a:spcBef>
                <a:spcPts val="0"/>
              </a:spcBef>
              <a:spcAft>
                <a:spcPts val="0"/>
              </a:spcAft>
              <a:buClr>
                <a:schemeClr val="lt1"/>
              </a:buClr>
              <a:buSzPts val="3600"/>
              <a:buNone/>
              <a:defRPr sz="3600">
                <a:solidFill>
                  <a:schemeClr val="lt1"/>
                </a:solidFill>
              </a:defRPr>
            </a:lvl3pPr>
            <a:lvl4pPr lvl="3" rtl="0">
              <a:lnSpc>
                <a:spcPct val="90000"/>
              </a:lnSpc>
              <a:spcBef>
                <a:spcPts val="0"/>
              </a:spcBef>
              <a:spcAft>
                <a:spcPts val="0"/>
              </a:spcAft>
              <a:buClr>
                <a:schemeClr val="lt1"/>
              </a:buClr>
              <a:buSzPts val="3600"/>
              <a:buNone/>
              <a:defRPr sz="3600">
                <a:solidFill>
                  <a:schemeClr val="lt1"/>
                </a:solidFill>
              </a:defRPr>
            </a:lvl4pPr>
            <a:lvl5pPr lvl="4" rtl="0">
              <a:lnSpc>
                <a:spcPct val="90000"/>
              </a:lnSpc>
              <a:spcBef>
                <a:spcPts val="0"/>
              </a:spcBef>
              <a:spcAft>
                <a:spcPts val="0"/>
              </a:spcAft>
              <a:buClr>
                <a:schemeClr val="lt1"/>
              </a:buClr>
              <a:buSzPts val="3600"/>
              <a:buNone/>
              <a:defRPr sz="3600">
                <a:solidFill>
                  <a:schemeClr val="lt1"/>
                </a:solidFill>
              </a:defRPr>
            </a:lvl5pPr>
            <a:lvl6pPr lvl="5" rtl="0">
              <a:lnSpc>
                <a:spcPct val="90000"/>
              </a:lnSpc>
              <a:spcBef>
                <a:spcPts val="0"/>
              </a:spcBef>
              <a:spcAft>
                <a:spcPts val="0"/>
              </a:spcAft>
              <a:buClr>
                <a:schemeClr val="lt1"/>
              </a:buClr>
              <a:buSzPts val="3600"/>
              <a:buNone/>
              <a:defRPr sz="3600">
                <a:solidFill>
                  <a:schemeClr val="lt1"/>
                </a:solidFill>
              </a:defRPr>
            </a:lvl6pPr>
            <a:lvl7pPr lvl="6" rtl="0">
              <a:lnSpc>
                <a:spcPct val="90000"/>
              </a:lnSpc>
              <a:spcBef>
                <a:spcPts val="0"/>
              </a:spcBef>
              <a:spcAft>
                <a:spcPts val="0"/>
              </a:spcAft>
              <a:buClr>
                <a:schemeClr val="lt1"/>
              </a:buClr>
              <a:buSzPts val="3600"/>
              <a:buNone/>
              <a:defRPr sz="3600">
                <a:solidFill>
                  <a:schemeClr val="lt1"/>
                </a:solidFill>
              </a:defRPr>
            </a:lvl7pPr>
            <a:lvl8pPr lvl="7" rtl="0">
              <a:lnSpc>
                <a:spcPct val="90000"/>
              </a:lnSpc>
              <a:spcBef>
                <a:spcPts val="0"/>
              </a:spcBef>
              <a:spcAft>
                <a:spcPts val="0"/>
              </a:spcAft>
              <a:buClr>
                <a:schemeClr val="lt1"/>
              </a:buClr>
              <a:buSzPts val="3600"/>
              <a:buNone/>
              <a:defRPr sz="3600">
                <a:solidFill>
                  <a:schemeClr val="lt1"/>
                </a:solidFill>
              </a:defRPr>
            </a:lvl8pPr>
            <a:lvl9pPr lvl="8" rtl="0">
              <a:lnSpc>
                <a:spcPct val="90000"/>
              </a:lnSpc>
              <a:spcBef>
                <a:spcPts val="0"/>
              </a:spcBef>
              <a:spcAft>
                <a:spcPts val="0"/>
              </a:spcAft>
              <a:buClr>
                <a:schemeClr val="lt1"/>
              </a:buClr>
              <a:buSzPts val="3600"/>
              <a:buNone/>
              <a:defRPr sz="3600">
                <a:solidFill>
                  <a:schemeClr val="lt1"/>
                </a:solidFill>
              </a:defRPr>
            </a:lvl9pPr>
          </a:lstStyle>
          <a:p/>
        </p:txBody>
      </p:sp>
      <p:sp>
        <p:nvSpPr>
          <p:cNvPr id="767" name="Google Shape;767;p87"/>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latin typeface="Proxima Nova Semibold"/>
                <a:ea typeface="Proxima Nova Semibold"/>
                <a:cs typeface="Proxima Nova Semibold"/>
                <a:sym typeface="Proxima Nova Semibold"/>
              </a:defRPr>
            </a:lvl1pPr>
            <a:lvl2pPr lvl="1" rtl="0" algn="ctr">
              <a:buNone/>
              <a:defRPr>
                <a:latin typeface="Proxima Nova Semibold"/>
                <a:ea typeface="Proxima Nova Semibold"/>
                <a:cs typeface="Proxima Nova Semibold"/>
                <a:sym typeface="Proxima Nova Semibold"/>
              </a:defRPr>
            </a:lvl2pPr>
            <a:lvl3pPr lvl="2" rtl="0" algn="ctr">
              <a:buNone/>
              <a:defRPr>
                <a:latin typeface="Proxima Nova Semibold"/>
                <a:ea typeface="Proxima Nova Semibold"/>
                <a:cs typeface="Proxima Nova Semibold"/>
                <a:sym typeface="Proxima Nova Semibold"/>
              </a:defRPr>
            </a:lvl3pPr>
            <a:lvl4pPr lvl="3" rtl="0" algn="ctr">
              <a:buNone/>
              <a:defRPr>
                <a:latin typeface="Proxima Nova Semibold"/>
                <a:ea typeface="Proxima Nova Semibold"/>
                <a:cs typeface="Proxima Nova Semibold"/>
                <a:sym typeface="Proxima Nova Semibold"/>
              </a:defRPr>
            </a:lvl4pPr>
            <a:lvl5pPr lvl="4" rtl="0" algn="ctr">
              <a:buNone/>
              <a:defRPr>
                <a:latin typeface="Proxima Nova Semibold"/>
                <a:ea typeface="Proxima Nova Semibold"/>
                <a:cs typeface="Proxima Nova Semibold"/>
                <a:sym typeface="Proxima Nova Semibold"/>
              </a:defRPr>
            </a:lvl5pPr>
            <a:lvl6pPr lvl="5" rtl="0" algn="ctr">
              <a:buNone/>
              <a:defRPr>
                <a:latin typeface="Proxima Nova Semibold"/>
                <a:ea typeface="Proxima Nova Semibold"/>
                <a:cs typeface="Proxima Nova Semibold"/>
                <a:sym typeface="Proxima Nova Semibold"/>
              </a:defRPr>
            </a:lvl6pPr>
            <a:lvl7pPr lvl="6" rtl="0" algn="ctr">
              <a:buNone/>
              <a:defRPr>
                <a:latin typeface="Proxima Nova Semibold"/>
                <a:ea typeface="Proxima Nova Semibold"/>
                <a:cs typeface="Proxima Nova Semibold"/>
                <a:sym typeface="Proxima Nova Semibold"/>
              </a:defRPr>
            </a:lvl7pPr>
            <a:lvl8pPr lvl="7" rtl="0" algn="ctr">
              <a:buNone/>
              <a:defRPr>
                <a:latin typeface="Proxima Nova Semibold"/>
                <a:ea typeface="Proxima Nova Semibold"/>
                <a:cs typeface="Proxima Nova Semibold"/>
                <a:sym typeface="Proxima Nova Semibold"/>
              </a:defRPr>
            </a:lvl8pPr>
            <a:lvl9pPr lvl="8" rtl="0" algn="ctr">
              <a:buNone/>
              <a:defRPr>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768" name="Google Shape;768;p87"/>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SECTION_TITLE_AND_DESCRIPTION">
    <p:spTree>
      <p:nvGrpSpPr>
        <p:cNvPr id="769" name="Shape 769"/>
        <p:cNvGrpSpPr/>
        <p:nvPr/>
      </p:nvGrpSpPr>
      <p:grpSpPr>
        <a:xfrm>
          <a:off x="0" y="0"/>
          <a:ext cx="0" cy="0"/>
          <a:chOff x="0" y="0"/>
          <a:chExt cx="0" cy="0"/>
        </a:xfrm>
      </p:grpSpPr>
      <p:pic>
        <p:nvPicPr>
          <p:cNvPr id="770" name="Google Shape;770;p88"/>
          <p:cNvPicPr preferRelativeResize="0"/>
          <p:nvPr/>
        </p:nvPicPr>
        <p:blipFill rotWithShape="1">
          <a:blip r:embed="rId2">
            <a:alphaModFix/>
          </a:blip>
          <a:srcRect b="0" l="0" r="0" t="0"/>
          <a:stretch/>
        </p:blipFill>
        <p:spPr>
          <a:xfrm>
            <a:off x="0" y="0"/>
            <a:ext cx="9144018" cy="5143501"/>
          </a:xfrm>
          <a:prstGeom prst="rect">
            <a:avLst/>
          </a:prstGeom>
          <a:noFill/>
          <a:ln>
            <a:noFill/>
          </a:ln>
        </p:spPr>
      </p:pic>
      <p:sp>
        <p:nvSpPr>
          <p:cNvPr id="771" name="Google Shape;771;p88"/>
          <p:cNvSpPr txBox="1"/>
          <p:nvPr>
            <p:ph type="ctrTitle"/>
          </p:nvPr>
        </p:nvSpPr>
        <p:spPr>
          <a:xfrm>
            <a:off x="2286000" y="2286000"/>
            <a:ext cx="4572000" cy="5760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4800"/>
              <a:buNone/>
              <a:defRPr sz="4800"/>
            </a:lvl1pPr>
            <a:lvl2pPr lvl="1" rtl="0">
              <a:lnSpc>
                <a:spcPct val="90000"/>
              </a:lnSpc>
              <a:spcBef>
                <a:spcPts val="0"/>
              </a:spcBef>
              <a:spcAft>
                <a:spcPts val="0"/>
              </a:spcAft>
              <a:buClr>
                <a:schemeClr val="lt1"/>
              </a:buClr>
              <a:buSzPts val="3600"/>
              <a:buNone/>
              <a:defRPr sz="3600">
                <a:solidFill>
                  <a:schemeClr val="lt1"/>
                </a:solidFill>
              </a:defRPr>
            </a:lvl2pPr>
            <a:lvl3pPr lvl="2" rtl="0">
              <a:lnSpc>
                <a:spcPct val="90000"/>
              </a:lnSpc>
              <a:spcBef>
                <a:spcPts val="0"/>
              </a:spcBef>
              <a:spcAft>
                <a:spcPts val="0"/>
              </a:spcAft>
              <a:buClr>
                <a:schemeClr val="lt1"/>
              </a:buClr>
              <a:buSzPts val="3600"/>
              <a:buNone/>
              <a:defRPr sz="3600">
                <a:solidFill>
                  <a:schemeClr val="lt1"/>
                </a:solidFill>
              </a:defRPr>
            </a:lvl3pPr>
            <a:lvl4pPr lvl="3" rtl="0">
              <a:lnSpc>
                <a:spcPct val="90000"/>
              </a:lnSpc>
              <a:spcBef>
                <a:spcPts val="0"/>
              </a:spcBef>
              <a:spcAft>
                <a:spcPts val="0"/>
              </a:spcAft>
              <a:buClr>
                <a:schemeClr val="lt1"/>
              </a:buClr>
              <a:buSzPts val="3600"/>
              <a:buNone/>
              <a:defRPr sz="3600">
                <a:solidFill>
                  <a:schemeClr val="lt1"/>
                </a:solidFill>
              </a:defRPr>
            </a:lvl4pPr>
            <a:lvl5pPr lvl="4" rtl="0">
              <a:lnSpc>
                <a:spcPct val="90000"/>
              </a:lnSpc>
              <a:spcBef>
                <a:spcPts val="0"/>
              </a:spcBef>
              <a:spcAft>
                <a:spcPts val="0"/>
              </a:spcAft>
              <a:buClr>
                <a:schemeClr val="lt1"/>
              </a:buClr>
              <a:buSzPts val="3600"/>
              <a:buNone/>
              <a:defRPr sz="3600">
                <a:solidFill>
                  <a:schemeClr val="lt1"/>
                </a:solidFill>
              </a:defRPr>
            </a:lvl5pPr>
            <a:lvl6pPr lvl="5" rtl="0">
              <a:lnSpc>
                <a:spcPct val="90000"/>
              </a:lnSpc>
              <a:spcBef>
                <a:spcPts val="0"/>
              </a:spcBef>
              <a:spcAft>
                <a:spcPts val="0"/>
              </a:spcAft>
              <a:buClr>
                <a:schemeClr val="lt1"/>
              </a:buClr>
              <a:buSzPts val="3600"/>
              <a:buNone/>
              <a:defRPr sz="3600">
                <a:solidFill>
                  <a:schemeClr val="lt1"/>
                </a:solidFill>
              </a:defRPr>
            </a:lvl6pPr>
            <a:lvl7pPr lvl="6" rtl="0">
              <a:lnSpc>
                <a:spcPct val="90000"/>
              </a:lnSpc>
              <a:spcBef>
                <a:spcPts val="0"/>
              </a:spcBef>
              <a:spcAft>
                <a:spcPts val="0"/>
              </a:spcAft>
              <a:buClr>
                <a:schemeClr val="lt1"/>
              </a:buClr>
              <a:buSzPts val="3600"/>
              <a:buNone/>
              <a:defRPr sz="3600">
                <a:solidFill>
                  <a:schemeClr val="lt1"/>
                </a:solidFill>
              </a:defRPr>
            </a:lvl7pPr>
            <a:lvl8pPr lvl="7" rtl="0">
              <a:lnSpc>
                <a:spcPct val="90000"/>
              </a:lnSpc>
              <a:spcBef>
                <a:spcPts val="0"/>
              </a:spcBef>
              <a:spcAft>
                <a:spcPts val="0"/>
              </a:spcAft>
              <a:buClr>
                <a:schemeClr val="lt1"/>
              </a:buClr>
              <a:buSzPts val="3600"/>
              <a:buNone/>
              <a:defRPr sz="3600">
                <a:solidFill>
                  <a:schemeClr val="lt1"/>
                </a:solidFill>
              </a:defRPr>
            </a:lvl8pPr>
            <a:lvl9pPr lvl="8" rtl="0">
              <a:lnSpc>
                <a:spcPct val="90000"/>
              </a:lnSpc>
              <a:spcBef>
                <a:spcPts val="0"/>
              </a:spcBef>
              <a:spcAft>
                <a:spcPts val="0"/>
              </a:spcAft>
              <a:buClr>
                <a:schemeClr val="lt1"/>
              </a:buClr>
              <a:buSzPts val="3600"/>
              <a:buNone/>
              <a:defRPr sz="3600">
                <a:solidFill>
                  <a:schemeClr val="lt1"/>
                </a:solidFill>
              </a:defRPr>
            </a:lvl9pPr>
          </a:lstStyle>
          <a:p/>
        </p:txBody>
      </p:sp>
      <p:pic>
        <p:nvPicPr>
          <p:cNvPr id="772" name="Google Shape;772;p88"/>
          <p:cNvPicPr preferRelativeResize="0"/>
          <p:nvPr/>
        </p:nvPicPr>
        <p:blipFill>
          <a:blip r:embed="rId3">
            <a:alphaModFix/>
          </a:blip>
          <a:stretch>
            <a:fillRect/>
          </a:stretch>
        </p:blipFill>
        <p:spPr>
          <a:xfrm>
            <a:off x="5943600" y="2462892"/>
            <a:ext cx="914400" cy="217714"/>
          </a:xfrm>
          <a:prstGeom prst="rect">
            <a:avLst/>
          </a:prstGeom>
          <a:noFill/>
          <a:ln>
            <a:noFill/>
          </a:ln>
        </p:spPr>
      </p:pic>
      <p:sp>
        <p:nvSpPr>
          <p:cNvPr id="773" name="Google Shape;773;p88"/>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a:latin typeface="Proxima Nova Semibold"/>
                <a:ea typeface="Proxima Nova Semibold"/>
                <a:cs typeface="Proxima Nova Semibold"/>
                <a:sym typeface="Proxima Nova Semibold"/>
              </a:defRPr>
            </a:lvl1pPr>
            <a:lvl2pPr lvl="1" rtl="0" algn="ctr">
              <a:buNone/>
              <a:defRPr>
                <a:latin typeface="Proxima Nova Semibold"/>
                <a:ea typeface="Proxima Nova Semibold"/>
                <a:cs typeface="Proxima Nova Semibold"/>
                <a:sym typeface="Proxima Nova Semibold"/>
              </a:defRPr>
            </a:lvl2pPr>
            <a:lvl3pPr lvl="2" rtl="0" algn="ctr">
              <a:buNone/>
              <a:defRPr>
                <a:latin typeface="Proxima Nova Semibold"/>
                <a:ea typeface="Proxima Nova Semibold"/>
                <a:cs typeface="Proxima Nova Semibold"/>
                <a:sym typeface="Proxima Nova Semibold"/>
              </a:defRPr>
            </a:lvl3pPr>
            <a:lvl4pPr lvl="3" rtl="0" algn="ctr">
              <a:buNone/>
              <a:defRPr>
                <a:latin typeface="Proxima Nova Semibold"/>
                <a:ea typeface="Proxima Nova Semibold"/>
                <a:cs typeface="Proxima Nova Semibold"/>
                <a:sym typeface="Proxima Nova Semibold"/>
              </a:defRPr>
            </a:lvl4pPr>
            <a:lvl5pPr lvl="4" rtl="0" algn="ctr">
              <a:buNone/>
              <a:defRPr>
                <a:latin typeface="Proxima Nova Semibold"/>
                <a:ea typeface="Proxima Nova Semibold"/>
                <a:cs typeface="Proxima Nova Semibold"/>
                <a:sym typeface="Proxima Nova Semibold"/>
              </a:defRPr>
            </a:lvl5pPr>
            <a:lvl6pPr lvl="5" rtl="0" algn="ctr">
              <a:buNone/>
              <a:defRPr>
                <a:latin typeface="Proxima Nova Semibold"/>
                <a:ea typeface="Proxima Nova Semibold"/>
                <a:cs typeface="Proxima Nova Semibold"/>
                <a:sym typeface="Proxima Nova Semibold"/>
              </a:defRPr>
            </a:lvl6pPr>
            <a:lvl7pPr lvl="6" rtl="0" algn="ctr">
              <a:buNone/>
              <a:defRPr>
                <a:latin typeface="Proxima Nova Semibold"/>
                <a:ea typeface="Proxima Nova Semibold"/>
                <a:cs typeface="Proxima Nova Semibold"/>
                <a:sym typeface="Proxima Nova Semibold"/>
              </a:defRPr>
            </a:lvl7pPr>
            <a:lvl8pPr lvl="7" rtl="0" algn="ctr">
              <a:buNone/>
              <a:defRPr>
                <a:latin typeface="Proxima Nova Semibold"/>
                <a:ea typeface="Proxima Nova Semibold"/>
                <a:cs typeface="Proxima Nova Semibold"/>
                <a:sym typeface="Proxima Nova Semibold"/>
              </a:defRPr>
            </a:lvl8pPr>
            <a:lvl9pPr lvl="8" rtl="0" algn="ctr">
              <a:buNone/>
              <a:defRPr>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
        <p:nvSpPr>
          <p:cNvPr id="774" name="Google Shape;774;p88"/>
          <p:cNvSpPr txBox="1"/>
          <p:nvPr/>
        </p:nvSpPr>
        <p:spPr>
          <a:xfrm>
            <a:off x="5605275" y="4812000"/>
            <a:ext cx="2971800" cy="91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8D9EBC"/>
                </a:solidFill>
                <a:latin typeface="Proxima Nova"/>
                <a:ea typeface="Proxima Nova"/>
                <a:cs typeface="Proxima Nova"/>
                <a:sym typeface="Proxima Nova"/>
              </a:rPr>
              <a:t>© 2022 Code42. Confidential &amp; Proprietary Information of Code42 - Do Not Redistribute</a:t>
            </a:r>
            <a:endParaRPr sz="600">
              <a:solidFill>
                <a:srgbClr val="8D9EBC"/>
              </a:solidFill>
              <a:latin typeface="Proxima Nova"/>
              <a:ea typeface="Proxima Nova"/>
              <a:cs typeface="Proxima Nova"/>
              <a:sym typeface="Proxima Nova"/>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5" name="Shape 775"/>
        <p:cNvGrpSpPr/>
        <p:nvPr/>
      </p:nvGrpSpPr>
      <p:grpSpPr>
        <a:xfrm>
          <a:off x="0" y="0"/>
          <a:ext cx="0" cy="0"/>
          <a:chOff x="0" y="0"/>
          <a:chExt cx="0" cy="0"/>
        </a:xfrm>
      </p:grpSpPr>
      <p:sp>
        <p:nvSpPr>
          <p:cNvPr id="776" name="Google Shape;776;p89"/>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sz="800">
                <a:solidFill>
                  <a:schemeClr val="accent1"/>
                </a:solidFill>
                <a:latin typeface="Proxima Nova Semibold"/>
                <a:ea typeface="Proxima Nova Semibold"/>
                <a:cs typeface="Proxima Nova Semibold"/>
                <a:sym typeface="Proxima Nova Semibold"/>
              </a:defRPr>
            </a:lvl1pPr>
            <a:lvl2pPr lvl="1" rtl="0" algn="ctr">
              <a:buNone/>
              <a:defRPr sz="800">
                <a:solidFill>
                  <a:schemeClr val="accent1"/>
                </a:solidFill>
                <a:latin typeface="Proxima Nova Semibold"/>
                <a:ea typeface="Proxima Nova Semibold"/>
                <a:cs typeface="Proxima Nova Semibold"/>
                <a:sym typeface="Proxima Nova Semibold"/>
              </a:defRPr>
            </a:lvl2pPr>
            <a:lvl3pPr lvl="2" rtl="0" algn="ctr">
              <a:buNone/>
              <a:defRPr sz="800">
                <a:solidFill>
                  <a:schemeClr val="accent1"/>
                </a:solidFill>
                <a:latin typeface="Proxima Nova Semibold"/>
                <a:ea typeface="Proxima Nova Semibold"/>
                <a:cs typeface="Proxima Nova Semibold"/>
                <a:sym typeface="Proxima Nova Semibold"/>
              </a:defRPr>
            </a:lvl3pPr>
            <a:lvl4pPr lvl="3" rtl="0" algn="ctr">
              <a:buNone/>
              <a:defRPr sz="800">
                <a:solidFill>
                  <a:schemeClr val="accent1"/>
                </a:solidFill>
                <a:latin typeface="Proxima Nova Semibold"/>
                <a:ea typeface="Proxima Nova Semibold"/>
                <a:cs typeface="Proxima Nova Semibold"/>
                <a:sym typeface="Proxima Nova Semibold"/>
              </a:defRPr>
            </a:lvl4pPr>
            <a:lvl5pPr lvl="4" rtl="0" algn="ctr">
              <a:buNone/>
              <a:defRPr sz="800">
                <a:solidFill>
                  <a:schemeClr val="accent1"/>
                </a:solidFill>
                <a:latin typeface="Proxima Nova Semibold"/>
                <a:ea typeface="Proxima Nova Semibold"/>
                <a:cs typeface="Proxima Nova Semibold"/>
                <a:sym typeface="Proxima Nova Semibold"/>
              </a:defRPr>
            </a:lvl5pPr>
            <a:lvl6pPr lvl="5" rtl="0" algn="ctr">
              <a:buNone/>
              <a:defRPr sz="800">
                <a:solidFill>
                  <a:schemeClr val="accent1"/>
                </a:solidFill>
                <a:latin typeface="Proxima Nova Semibold"/>
                <a:ea typeface="Proxima Nova Semibold"/>
                <a:cs typeface="Proxima Nova Semibold"/>
                <a:sym typeface="Proxima Nova Semibold"/>
              </a:defRPr>
            </a:lvl6pPr>
            <a:lvl7pPr lvl="6" rtl="0" algn="ctr">
              <a:buNone/>
              <a:defRPr sz="800">
                <a:solidFill>
                  <a:schemeClr val="accent1"/>
                </a:solidFill>
                <a:latin typeface="Proxima Nova Semibold"/>
                <a:ea typeface="Proxima Nova Semibold"/>
                <a:cs typeface="Proxima Nova Semibold"/>
                <a:sym typeface="Proxima Nova Semibold"/>
              </a:defRPr>
            </a:lvl7pPr>
            <a:lvl8pPr lvl="7" rtl="0" algn="ctr">
              <a:buNone/>
              <a:defRPr sz="800">
                <a:solidFill>
                  <a:schemeClr val="accent1"/>
                </a:solidFill>
                <a:latin typeface="Proxima Nova Semibold"/>
                <a:ea typeface="Proxima Nova Semibold"/>
                <a:cs typeface="Proxima Nova Semibold"/>
                <a:sym typeface="Proxima Nova Semibold"/>
              </a:defRPr>
            </a:lvl8pPr>
            <a:lvl9pPr lvl="8" rtl="0" algn="ctr">
              <a:buNone/>
              <a:defRPr sz="800">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77" name="Shape 777"/>
        <p:cNvGrpSpPr/>
        <p:nvPr/>
      </p:nvGrpSpPr>
      <p:grpSpPr>
        <a:xfrm>
          <a:off x="0" y="0"/>
          <a:ext cx="0" cy="0"/>
          <a:chOff x="0" y="0"/>
          <a:chExt cx="0" cy="0"/>
        </a:xfrm>
      </p:grpSpPr>
      <p:sp>
        <p:nvSpPr>
          <p:cNvPr id="778" name="Google Shape;778;p90"/>
          <p:cNvSpPr txBox="1"/>
          <p:nvPr>
            <p:ph type="title"/>
          </p:nvPr>
        </p:nvSpPr>
        <p:spPr>
          <a:xfrm>
            <a:off x="457200" y="151351"/>
            <a:ext cx="8229600" cy="801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9" name="Google Shape;779;p90"/>
          <p:cNvSpPr txBox="1"/>
          <p:nvPr>
            <p:ph idx="1" type="body"/>
          </p:nvPr>
        </p:nvSpPr>
        <p:spPr>
          <a:xfrm>
            <a:off x="457200" y="1379539"/>
            <a:ext cx="8229600" cy="3215100"/>
          </a:xfrm>
          <a:prstGeom prst="rect">
            <a:avLst/>
          </a:prstGeom>
          <a:noFill/>
          <a:ln>
            <a:noFill/>
          </a:ln>
        </p:spPr>
        <p:txBody>
          <a:bodyPr anchorCtr="0" anchor="t" bIns="34275" lIns="68575" spcFirstLastPara="1" rIns="68575" wrap="square" tIns="34275">
            <a:normAutofit/>
          </a:bodyPr>
          <a:lstStyle>
            <a:lvl1pPr indent="-317500" lvl="0" marL="457200" rtl="0" algn="l">
              <a:spcBef>
                <a:spcPts val="600"/>
              </a:spcBef>
              <a:spcAft>
                <a:spcPts val="0"/>
              </a:spcAft>
              <a:buClr>
                <a:schemeClr val="accent2"/>
              </a:buClr>
              <a:buSzPts val="1400"/>
              <a:buChar char="▸"/>
              <a:defRPr/>
            </a:lvl1pPr>
            <a:lvl2pPr indent="-317500" lvl="1" marL="914400" rtl="0" algn="l">
              <a:spcBef>
                <a:spcPts val="1200"/>
              </a:spcBef>
              <a:spcAft>
                <a:spcPts val="0"/>
              </a:spcAft>
              <a:buClr>
                <a:schemeClr val="accent2"/>
              </a:buClr>
              <a:buSzPts val="1400"/>
              <a:buChar char="▹"/>
              <a:defRPr/>
            </a:lvl2pPr>
            <a:lvl3pPr indent="-317500" lvl="2" marL="1371600" rtl="0" algn="l">
              <a:spcBef>
                <a:spcPts val="1200"/>
              </a:spcBef>
              <a:spcAft>
                <a:spcPts val="0"/>
              </a:spcAft>
              <a:buClr>
                <a:schemeClr val="accent2"/>
              </a:buClr>
              <a:buSzPts val="1400"/>
              <a:buChar char="▪"/>
              <a:defRPr/>
            </a:lvl3pPr>
            <a:lvl4pPr indent="-317500" lvl="3" marL="1828800" rtl="0" algn="l">
              <a:spcBef>
                <a:spcPts val="1200"/>
              </a:spcBef>
              <a:spcAft>
                <a:spcPts val="0"/>
              </a:spcAft>
              <a:buClr>
                <a:schemeClr val="accent2"/>
              </a:buClr>
              <a:buSzPts val="1400"/>
              <a:buChar char="□"/>
              <a:defRPr/>
            </a:lvl4pPr>
            <a:lvl5pPr indent="-317500" lvl="4" marL="2286000" rtl="0" algn="l">
              <a:spcBef>
                <a:spcPts val="1200"/>
              </a:spcBef>
              <a:spcAft>
                <a:spcPts val="0"/>
              </a:spcAft>
              <a:buClr>
                <a:schemeClr val="accent2"/>
              </a:buClr>
              <a:buSzPts val="1400"/>
              <a:buChar char="◆"/>
              <a:defRPr/>
            </a:lvl5pPr>
            <a:lvl6pPr indent="-317500" lvl="5" marL="2743200" rtl="0" algn="l">
              <a:spcBef>
                <a:spcPts val="1200"/>
              </a:spcBef>
              <a:spcAft>
                <a:spcPts val="0"/>
              </a:spcAft>
              <a:buClr>
                <a:schemeClr val="dk1"/>
              </a:buClr>
              <a:buSzPts val="1400"/>
              <a:buChar char="◇"/>
              <a:defRPr/>
            </a:lvl6pPr>
            <a:lvl7pPr indent="-317500" lvl="6" marL="3200400" rtl="0" algn="l">
              <a:spcBef>
                <a:spcPts val="1200"/>
              </a:spcBef>
              <a:spcAft>
                <a:spcPts val="0"/>
              </a:spcAft>
              <a:buClr>
                <a:schemeClr val="dk1"/>
              </a:buClr>
              <a:buSzPts val="1400"/>
              <a:buChar char="●"/>
              <a:defRPr/>
            </a:lvl7pPr>
            <a:lvl8pPr indent="-317500" lvl="7" marL="3657600" rtl="0" algn="l">
              <a:spcBef>
                <a:spcPts val="1200"/>
              </a:spcBef>
              <a:spcAft>
                <a:spcPts val="0"/>
              </a:spcAft>
              <a:buClr>
                <a:schemeClr val="dk1"/>
              </a:buClr>
              <a:buSzPts val="1400"/>
              <a:buChar char="○"/>
              <a:defRPr/>
            </a:lvl8pPr>
            <a:lvl9pPr indent="-317500" lvl="8" marL="4114800" rtl="0" algn="l">
              <a:spcBef>
                <a:spcPts val="1200"/>
              </a:spcBef>
              <a:spcAft>
                <a:spcPts val="1200"/>
              </a:spcAft>
              <a:buClr>
                <a:schemeClr val="dk1"/>
              </a:buClr>
              <a:buSzPts val="1400"/>
              <a:buChar char="▸"/>
              <a:defRPr/>
            </a:lvl9pPr>
          </a:lstStyle>
          <a:p/>
        </p:txBody>
      </p:sp>
      <p:sp>
        <p:nvSpPr>
          <p:cNvPr id="780" name="Google Shape;780;p90"/>
          <p:cNvSpPr txBox="1"/>
          <p:nvPr>
            <p:ph idx="10" type="dt"/>
          </p:nvPr>
        </p:nvSpPr>
        <p:spPr>
          <a:xfrm>
            <a:off x="8458200" y="0"/>
            <a:ext cx="685800" cy="285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81" name="Google Shape;781;p90"/>
          <p:cNvSpPr txBox="1"/>
          <p:nvPr>
            <p:ph idx="11" type="ftr"/>
          </p:nvPr>
        </p:nvSpPr>
        <p:spPr>
          <a:xfrm>
            <a:off x="4768850" y="4767264"/>
            <a:ext cx="33630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82" name="Google Shape;782;p90"/>
          <p:cNvSpPr txBox="1"/>
          <p:nvPr>
            <p:ph idx="12" type="sldNum"/>
          </p:nvPr>
        </p:nvSpPr>
        <p:spPr>
          <a:xfrm>
            <a:off x="8153400" y="4767264"/>
            <a:ext cx="533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spTree>
      <p:nvGrpSpPr>
        <p:cNvPr id="783" name="Shape 783"/>
        <p:cNvGrpSpPr/>
        <p:nvPr/>
      </p:nvGrpSpPr>
      <p:grpSpPr>
        <a:xfrm>
          <a:off x="0" y="0"/>
          <a:ext cx="0" cy="0"/>
          <a:chOff x="0" y="0"/>
          <a:chExt cx="0" cy="0"/>
        </a:xfrm>
      </p:grpSpPr>
      <p:sp>
        <p:nvSpPr>
          <p:cNvPr id="784" name="Google Shape;784;p91"/>
          <p:cNvSpPr/>
          <p:nvPr/>
        </p:nvSpPr>
        <p:spPr>
          <a:xfrm>
            <a:off x="0" y="1"/>
            <a:ext cx="91440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785" name="Google Shape;785;p91"/>
          <p:cNvSpPr/>
          <p:nvPr/>
        </p:nvSpPr>
        <p:spPr>
          <a:xfrm>
            <a:off x="266701" y="-1"/>
            <a:ext cx="8877300" cy="51435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786" name="Google Shape;786;p91"/>
          <p:cNvPicPr preferRelativeResize="0"/>
          <p:nvPr/>
        </p:nvPicPr>
        <p:blipFill rotWithShape="1">
          <a:blip r:embed="rId2">
            <a:alphaModFix/>
          </a:blip>
          <a:srcRect b="0" l="0" r="-120" t="0"/>
          <a:stretch/>
        </p:blipFill>
        <p:spPr>
          <a:xfrm>
            <a:off x="266701" y="-7932"/>
            <a:ext cx="8887608" cy="1970082"/>
          </a:xfrm>
          <a:prstGeom prst="rect">
            <a:avLst/>
          </a:prstGeom>
          <a:noFill/>
          <a:ln>
            <a:noFill/>
          </a:ln>
        </p:spPr>
      </p:pic>
      <p:sp>
        <p:nvSpPr>
          <p:cNvPr id="787" name="Google Shape;787;p91"/>
          <p:cNvSpPr/>
          <p:nvPr/>
        </p:nvSpPr>
        <p:spPr>
          <a:xfrm>
            <a:off x="266701" y="-1"/>
            <a:ext cx="3654300" cy="2091900"/>
          </a:xfrm>
          <a:prstGeom prst="rect">
            <a:avLst/>
          </a:prstGeom>
          <a:solidFill>
            <a:srgbClr val="00284C">
              <a:alpha val="6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nvGrpSpPr>
          <p:cNvPr id="788" name="Google Shape;788;p91"/>
          <p:cNvGrpSpPr/>
          <p:nvPr/>
        </p:nvGrpSpPr>
        <p:grpSpPr>
          <a:xfrm>
            <a:off x="911863" y="899192"/>
            <a:ext cx="2149831" cy="431848"/>
            <a:chOff x="6036544" y="466853"/>
            <a:chExt cx="2623025" cy="526901"/>
          </a:xfrm>
        </p:grpSpPr>
        <p:pic>
          <p:nvPicPr>
            <p:cNvPr id="789" name="Google Shape;789;p91"/>
            <p:cNvPicPr preferRelativeResize="0"/>
            <p:nvPr/>
          </p:nvPicPr>
          <p:blipFill rotWithShape="1">
            <a:blip r:embed="rId3">
              <a:alphaModFix/>
            </a:blip>
            <a:srcRect b="0" l="0" r="77175" t="0"/>
            <a:stretch/>
          </p:blipFill>
          <p:spPr>
            <a:xfrm>
              <a:off x="6036544" y="466853"/>
              <a:ext cx="598716" cy="526900"/>
            </a:xfrm>
            <a:prstGeom prst="rect">
              <a:avLst/>
            </a:prstGeom>
            <a:noFill/>
            <a:ln>
              <a:noFill/>
            </a:ln>
          </p:spPr>
        </p:pic>
        <p:pic>
          <p:nvPicPr>
            <p:cNvPr id="790" name="Google Shape;790;p91"/>
            <p:cNvPicPr preferRelativeResize="0"/>
            <p:nvPr/>
          </p:nvPicPr>
          <p:blipFill rotWithShape="1">
            <a:blip r:embed="rId4">
              <a:alphaModFix/>
            </a:blip>
            <a:srcRect b="0" l="22827" r="0" t="0"/>
            <a:stretch/>
          </p:blipFill>
          <p:spPr>
            <a:xfrm>
              <a:off x="6635262" y="466853"/>
              <a:ext cx="2024308" cy="526901"/>
            </a:xfrm>
            <a:prstGeom prst="rect">
              <a:avLst/>
            </a:prstGeom>
            <a:noFill/>
            <a:ln>
              <a:noFill/>
            </a:ln>
          </p:spPr>
        </p:pic>
      </p:grpSp>
      <p:sp>
        <p:nvSpPr>
          <p:cNvPr id="791" name="Google Shape;791;p91"/>
          <p:cNvSpPr txBox="1"/>
          <p:nvPr>
            <p:ph type="ctrTitle"/>
          </p:nvPr>
        </p:nvSpPr>
        <p:spPr>
          <a:xfrm>
            <a:off x="807063" y="2577492"/>
            <a:ext cx="7782900" cy="13395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4000"/>
              <a:buFont typeface="Arial Black"/>
              <a:buNone/>
              <a:defRPr b="1" sz="4000" cap="none">
                <a:solidFill>
                  <a:schemeClr val="lt1"/>
                </a:solidFill>
                <a:latin typeface="Arial Black"/>
                <a:ea typeface="Arial Black"/>
                <a:cs typeface="Arial Black"/>
                <a:sym typeface="Arial Black"/>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92" name="Google Shape;792;p91"/>
          <p:cNvSpPr txBox="1"/>
          <p:nvPr>
            <p:ph idx="1" type="subTitle"/>
          </p:nvPr>
        </p:nvSpPr>
        <p:spPr>
          <a:xfrm>
            <a:off x="807063" y="3893028"/>
            <a:ext cx="7767600" cy="858300"/>
          </a:xfrm>
          <a:prstGeom prst="rect">
            <a:avLst/>
          </a:prstGeom>
          <a:noFill/>
          <a:ln>
            <a:noFill/>
          </a:ln>
        </p:spPr>
        <p:txBody>
          <a:bodyPr anchorCtr="0" anchor="t" bIns="34275" lIns="68575" spcFirstLastPara="1" rIns="68575" wrap="square" tIns="34275">
            <a:normAutofit/>
          </a:bodyPr>
          <a:lstStyle>
            <a:lvl1pPr lvl="0" rtl="0" algn="l">
              <a:spcBef>
                <a:spcPts val="600"/>
              </a:spcBef>
              <a:spcAft>
                <a:spcPts val="0"/>
              </a:spcAft>
              <a:buClr>
                <a:srgbClr val="B9BFC2"/>
              </a:buClr>
              <a:buSzPts val="1400"/>
              <a:buNone/>
              <a:defRPr sz="1400">
                <a:solidFill>
                  <a:srgbClr val="B9BFC2"/>
                </a:solidFill>
              </a:defRPr>
            </a:lvl1pPr>
            <a:lvl2pPr lvl="1" rtl="0" algn="ctr">
              <a:spcBef>
                <a:spcPts val="1200"/>
              </a:spcBef>
              <a:spcAft>
                <a:spcPts val="0"/>
              </a:spcAft>
              <a:buClr>
                <a:srgbClr val="888888"/>
              </a:buClr>
              <a:buSzPts val="1400"/>
              <a:buNone/>
              <a:defRPr>
                <a:solidFill>
                  <a:srgbClr val="888888"/>
                </a:solidFill>
              </a:defRPr>
            </a:lvl2pPr>
            <a:lvl3pPr lvl="2" rtl="0" algn="ctr">
              <a:spcBef>
                <a:spcPts val="1200"/>
              </a:spcBef>
              <a:spcAft>
                <a:spcPts val="0"/>
              </a:spcAft>
              <a:buClr>
                <a:srgbClr val="888888"/>
              </a:buClr>
              <a:buSzPts val="1200"/>
              <a:buNone/>
              <a:defRPr>
                <a:solidFill>
                  <a:srgbClr val="888888"/>
                </a:solidFill>
              </a:defRPr>
            </a:lvl3pPr>
            <a:lvl4pPr lvl="3" rtl="0" algn="ctr">
              <a:spcBef>
                <a:spcPts val="1200"/>
              </a:spcBef>
              <a:spcAft>
                <a:spcPts val="0"/>
              </a:spcAft>
              <a:buClr>
                <a:srgbClr val="888888"/>
              </a:buClr>
              <a:buSzPts val="1100"/>
              <a:buNone/>
              <a:defRPr>
                <a:solidFill>
                  <a:srgbClr val="888888"/>
                </a:solidFill>
              </a:defRPr>
            </a:lvl4pPr>
            <a:lvl5pPr lvl="4" rtl="0" algn="ctr">
              <a:spcBef>
                <a:spcPts val="1200"/>
              </a:spcBef>
              <a:spcAft>
                <a:spcPts val="0"/>
              </a:spcAft>
              <a:buClr>
                <a:srgbClr val="888888"/>
              </a:buClr>
              <a:buSzPts val="1100"/>
              <a:buNone/>
              <a:defRPr>
                <a:solidFill>
                  <a:srgbClr val="888888"/>
                </a:solidFill>
              </a:defRPr>
            </a:lvl5pPr>
            <a:lvl6pPr lvl="5" rtl="0" algn="ctr">
              <a:spcBef>
                <a:spcPts val="1200"/>
              </a:spcBef>
              <a:spcAft>
                <a:spcPts val="0"/>
              </a:spcAft>
              <a:buClr>
                <a:srgbClr val="888888"/>
              </a:buClr>
              <a:buSzPts val="2000"/>
              <a:buNone/>
              <a:defRPr>
                <a:solidFill>
                  <a:srgbClr val="888888"/>
                </a:solidFill>
              </a:defRPr>
            </a:lvl6pPr>
            <a:lvl7pPr lvl="6" rtl="0" algn="ctr">
              <a:spcBef>
                <a:spcPts val="1200"/>
              </a:spcBef>
              <a:spcAft>
                <a:spcPts val="0"/>
              </a:spcAft>
              <a:buClr>
                <a:srgbClr val="888888"/>
              </a:buClr>
              <a:buSzPts val="2000"/>
              <a:buNone/>
              <a:defRPr>
                <a:solidFill>
                  <a:srgbClr val="888888"/>
                </a:solidFill>
              </a:defRPr>
            </a:lvl7pPr>
            <a:lvl8pPr lvl="7" rtl="0" algn="ctr">
              <a:spcBef>
                <a:spcPts val="1200"/>
              </a:spcBef>
              <a:spcAft>
                <a:spcPts val="0"/>
              </a:spcAft>
              <a:buClr>
                <a:srgbClr val="888888"/>
              </a:buClr>
              <a:buSzPts val="2000"/>
              <a:buNone/>
              <a:defRPr>
                <a:solidFill>
                  <a:srgbClr val="888888"/>
                </a:solidFill>
              </a:defRPr>
            </a:lvl8pPr>
            <a:lvl9pPr lvl="8" rtl="0" algn="ctr">
              <a:spcBef>
                <a:spcPts val="1200"/>
              </a:spcBef>
              <a:spcAft>
                <a:spcPts val="1200"/>
              </a:spcAft>
              <a:buClr>
                <a:srgbClr val="888888"/>
              </a:buClr>
              <a:buSzPts val="2000"/>
              <a:buNone/>
              <a:defRPr>
                <a:solidFill>
                  <a:srgbClr val="888888"/>
                </a:solidFill>
              </a:defRPr>
            </a:lvl9pPr>
          </a:lstStyle>
          <a:p/>
        </p:txBody>
      </p:sp>
      <p:sp>
        <p:nvSpPr>
          <p:cNvPr id="793" name="Google Shape;793;p91"/>
          <p:cNvSpPr txBox="1"/>
          <p:nvPr>
            <p:ph idx="10" type="dt"/>
          </p:nvPr>
        </p:nvSpPr>
        <p:spPr>
          <a:xfrm>
            <a:off x="8458200" y="0"/>
            <a:ext cx="685800" cy="285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Title and subtitle">
    <p:spTree>
      <p:nvGrpSpPr>
        <p:cNvPr id="794" name="Shape 794"/>
        <p:cNvGrpSpPr/>
        <p:nvPr/>
      </p:nvGrpSpPr>
      <p:grpSpPr>
        <a:xfrm>
          <a:off x="0" y="0"/>
          <a:ext cx="0" cy="0"/>
          <a:chOff x="0" y="0"/>
          <a:chExt cx="0" cy="0"/>
        </a:xfrm>
      </p:grpSpPr>
      <p:sp>
        <p:nvSpPr>
          <p:cNvPr id="795" name="Google Shape;795;p92"/>
          <p:cNvSpPr txBox="1"/>
          <p:nvPr>
            <p:ph type="title"/>
          </p:nvPr>
        </p:nvSpPr>
        <p:spPr>
          <a:xfrm>
            <a:off x="457200" y="151351"/>
            <a:ext cx="8229600" cy="801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96" name="Google Shape;796;p92"/>
          <p:cNvSpPr txBox="1"/>
          <p:nvPr>
            <p:ph idx="10" type="dt"/>
          </p:nvPr>
        </p:nvSpPr>
        <p:spPr>
          <a:xfrm>
            <a:off x="8458200" y="0"/>
            <a:ext cx="685800" cy="285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Clr>
                <a:srgbClr val="888888"/>
              </a:buClr>
              <a:buSzPts val="1100"/>
              <a:buFont typeface="Arial"/>
              <a:buNone/>
              <a:defRPr sz="1100"/>
            </a:lvl1pPr>
            <a:lvl2pPr lvl="1" rtl="0" algn="l">
              <a:lnSpc>
                <a:spcPct val="100000"/>
              </a:lnSpc>
              <a:spcBef>
                <a:spcPts val="0"/>
              </a:spcBef>
              <a:spcAft>
                <a:spcPts val="0"/>
              </a:spcAft>
              <a:buClr>
                <a:schemeClr val="dk1"/>
              </a:buClr>
              <a:buSzPts val="1100"/>
              <a:buFont typeface="Arial"/>
              <a:buNone/>
              <a:defRPr sz="1100"/>
            </a:lvl2pPr>
            <a:lvl3pPr lvl="2" rtl="0" algn="l">
              <a:lnSpc>
                <a:spcPct val="100000"/>
              </a:lnSpc>
              <a:spcBef>
                <a:spcPts val="0"/>
              </a:spcBef>
              <a:spcAft>
                <a:spcPts val="0"/>
              </a:spcAft>
              <a:buClr>
                <a:schemeClr val="dk1"/>
              </a:buClr>
              <a:buSzPts val="1100"/>
              <a:buFont typeface="Arial"/>
              <a:buNone/>
              <a:defRPr sz="1100"/>
            </a:lvl3pPr>
            <a:lvl4pPr lvl="3" rtl="0" algn="l">
              <a:lnSpc>
                <a:spcPct val="100000"/>
              </a:lnSpc>
              <a:spcBef>
                <a:spcPts val="0"/>
              </a:spcBef>
              <a:spcAft>
                <a:spcPts val="0"/>
              </a:spcAft>
              <a:buClr>
                <a:schemeClr val="dk1"/>
              </a:buClr>
              <a:buSzPts val="1100"/>
              <a:buFont typeface="Arial"/>
              <a:buNone/>
              <a:defRPr sz="1100"/>
            </a:lvl4pPr>
            <a:lvl5pPr lvl="4" rtl="0" algn="l">
              <a:lnSpc>
                <a:spcPct val="100000"/>
              </a:lnSpc>
              <a:spcBef>
                <a:spcPts val="0"/>
              </a:spcBef>
              <a:spcAft>
                <a:spcPts val="0"/>
              </a:spcAft>
              <a:buClr>
                <a:schemeClr val="dk1"/>
              </a:buClr>
              <a:buSzPts val="1100"/>
              <a:buFont typeface="Arial"/>
              <a:buNone/>
              <a:defRPr sz="1100"/>
            </a:lvl5pPr>
            <a:lvl6pPr lvl="5" rtl="0" algn="l">
              <a:lnSpc>
                <a:spcPct val="100000"/>
              </a:lnSpc>
              <a:spcBef>
                <a:spcPts val="0"/>
              </a:spcBef>
              <a:spcAft>
                <a:spcPts val="0"/>
              </a:spcAft>
              <a:buClr>
                <a:schemeClr val="dk1"/>
              </a:buClr>
              <a:buSzPts val="1100"/>
              <a:buFont typeface="Arial"/>
              <a:buNone/>
              <a:defRPr sz="1100"/>
            </a:lvl6pPr>
            <a:lvl7pPr lvl="6" rtl="0" algn="l">
              <a:lnSpc>
                <a:spcPct val="100000"/>
              </a:lnSpc>
              <a:spcBef>
                <a:spcPts val="0"/>
              </a:spcBef>
              <a:spcAft>
                <a:spcPts val="0"/>
              </a:spcAft>
              <a:buClr>
                <a:schemeClr val="dk1"/>
              </a:buClr>
              <a:buSzPts val="1100"/>
              <a:buFont typeface="Arial"/>
              <a:buNone/>
              <a:defRPr sz="1100"/>
            </a:lvl7pPr>
            <a:lvl8pPr lvl="7" rtl="0" algn="l">
              <a:lnSpc>
                <a:spcPct val="100000"/>
              </a:lnSpc>
              <a:spcBef>
                <a:spcPts val="0"/>
              </a:spcBef>
              <a:spcAft>
                <a:spcPts val="0"/>
              </a:spcAft>
              <a:buClr>
                <a:schemeClr val="dk1"/>
              </a:buClr>
              <a:buSzPts val="1100"/>
              <a:buFont typeface="Arial"/>
              <a:buNone/>
              <a:defRPr sz="1100"/>
            </a:lvl8pPr>
            <a:lvl9pPr lvl="8" rtl="0" algn="l">
              <a:lnSpc>
                <a:spcPct val="100000"/>
              </a:lnSpc>
              <a:spcBef>
                <a:spcPts val="0"/>
              </a:spcBef>
              <a:spcAft>
                <a:spcPts val="0"/>
              </a:spcAft>
              <a:buClr>
                <a:schemeClr val="dk1"/>
              </a:buClr>
              <a:buSzPts val="1100"/>
              <a:buFont typeface="Arial"/>
              <a:buNone/>
              <a:defRPr sz="1100"/>
            </a:lvl9pPr>
          </a:lstStyle>
          <a:p/>
        </p:txBody>
      </p:sp>
      <p:sp>
        <p:nvSpPr>
          <p:cNvPr id="797" name="Google Shape;797;p92"/>
          <p:cNvSpPr txBox="1"/>
          <p:nvPr>
            <p:ph idx="11" type="ftr"/>
          </p:nvPr>
        </p:nvSpPr>
        <p:spPr>
          <a:xfrm>
            <a:off x="4768850" y="4767264"/>
            <a:ext cx="33630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Clr>
                <a:srgbClr val="888888"/>
              </a:buClr>
              <a:buSzPts val="1100"/>
              <a:buFont typeface="Arial"/>
              <a:buNone/>
              <a:defRPr sz="1100"/>
            </a:lvl1pPr>
            <a:lvl2pPr lvl="1" rtl="0" algn="l">
              <a:lnSpc>
                <a:spcPct val="100000"/>
              </a:lnSpc>
              <a:spcBef>
                <a:spcPts val="0"/>
              </a:spcBef>
              <a:spcAft>
                <a:spcPts val="0"/>
              </a:spcAft>
              <a:buClr>
                <a:schemeClr val="dk1"/>
              </a:buClr>
              <a:buSzPts val="1100"/>
              <a:buFont typeface="Arial"/>
              <a:buNone/>
              <a:defRPr sz="1100"/>
            </a:lvl2pPr>
            <a:lvl3pPr lvl="2" rtl="0" algn="l">
              <a:lnSpc>
                <a:spcPct val="100000"/>
              </a:lnSpc>
              <a:spcBef>
                <a:spcPts val="0"/>
              </a:spcBef>
              <a:spcAft>
                <a:spcPts val="0"/>
              </a:spcAft>
              <a:buClr>
                <a:schemeClr val="dk1"/>
              </a:buClr>
              <a:buSzPts val="1100"/>
              <a:buFont typeface="Arial"/>
              <a:buNone/>
              <a:defRPr sz="1100"/>
            </a:lvl3pPr>
            <a:lvl4pPr lvl="3" rtl="0" algn="l">
              <a:lnSpc>
                <a:spcPct val="100000"/>
              </a:lnSpc>
              <a:spcBef>
                <a:spcPts val="0"/>
              </a:spcBef>
              <a:spcAft>
                <a:spcPts val="0"/>
              </a:spcAft>
              <a:buClr>
                <a:schemeClr val="dk1"/>
              </a:buClr>
              <a:buSzPts val="1100"/>
              <a:buFont typeface="Arial"/>
              <a:buNone/>
              <a:defRPr sz="1100"/>
            </a:lvl4pPr>
            <a:lvl5pPr lvl="4" rtl="0" algn="l">
              <a:lnSpc>
                <a:spcPct val="100000"/>
              </a:lnSpc>
              <a:spcBef>
                <a:spcPts val="0"/>
              </a:spcBef>
              <a:spcAft>
                <a:spcPts val="0"/>
              </a:spcAft>
              <a:buClr>
                <a:schemeClr val="dk1"/>
              </a:buClr>
              <a:buSzPts val="1100"/>
              <a:buFont typeface="Arial"/>
              <a:buNone/>
              <a:defRPr sz="1100"/>
            </a:lvl5pPr>
            <a:lvl6pPr lvl="5" rtl="0" algn="l">
              <a:lnSpc>
                <a:spcPct val="100000"/>
              </a:lnSpc>
              <a:spcBef>
                <a:spcPts val="0"/>
              </a:spcBef>
              <a:spcAft>
                <a:spcPts val="0"/>
              </a:spcAft>
              <a:buClr>
                <a:schemeClr val="dk1"/>
              </a:buClr>
              <a:buSzPts val="1100"/>
              <a:buFont typeface="Arial"/>
              <a:buNone/>
              <a:defRPr sz="1100"/>
            </a:lvl6pPr>
            <a:lvl7pPr lvl="6" rtl="0" algn="l">
              <a:lnSpc>
                <a:spcPct val="100000"/>
              </a:lnSpc>
              <a:spcBef>
                <a:spcPts val="0"/>
              </a:spcBef>
              <a:spcAft>
                <a:spcPts val="0"/>
              </a:spcAft>
              <a:buClr>
                <a:schemeClr val="dk1"/>
              </a:buClr>
              <a:buSzPts val="1100"/>
              <a:buFont typeface="Arial"/>
              <a:buNone/>
              <a:defRPr sz="1100"/>
            </a:lvl7pPr>
            <a:lvl8pPr lvl="7" rtl="0" algn="l">
              <a:lnSpc>
                <a:spcPct val="100000"/>
              </a:lnSpc>
              <a:spcBef>
                <a:spcPts val="0"/>
              </a:spcBef>
              <a:spcAft>
                <a:spcPts val="0"/>
              </a:spcAft>
              <a:buClr>
                <a:schemeClr val="dk1"/>
              </a:buClr>
              <a:buSzPts val="1100"/>
              <a:buFont typeface="Arial"/>
              <a:buNone/>
              <a:defRPr sz="1100"/>
            </a:lvl8pPr>
            <a:lvl9pPr lvl="8" rtl="0" algn="l">
              <a:lnSpc>
                <a:spcPct val="100000"/>
              </a:lnSpc>
              <a:spcBef>
                <a:spcPts val="0"/>
              </a:spcBef>
              <a:spcAft>
                <a:spcPts val="0"/>
              </a:spcAft>
              <a:buClr>
                <a:schemeClr val="dk1"/>
              </a:buClr>
              <a:buSzPts val="1100"/>
              <a:buFont typeface="Arial"/>
              <a:buNone/>
              <a:defRPr sz="1100"/>
            </a:lvl9pPr>
          </a:lstStyle>
          <a:p/>
        </p:txBody>
      </p:sp>
      <p:sp>
        <p:nvSpPr>
          <p:cNvPr id="798" name="Google Shape;798;p92"/>
          <p:cNvSpPr txBox="1"/>
          <p:nvPr>
            <p:ph idx="12" type="sldNum"/>
          </p:nvPr>
        </p:nvSpPr>
        <p:spPr>
          <a:xfrm>
            <a:off x="8153400" y="4767264"/>
            <a:ext cx="533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98989"/>
              </a:buClr>
              <a:buSzPts val="800"/>
              <a:buFont typeface="Arial"/>
              <a:buNone/>
              <a:defRPr b="0" i="0" sz="800" u="none" cap="none" strike="noStrik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800"/>
              <a:buFont typeface="Arial"/>
              <a:buNone/>
              <a:defRPr b="0" i="0" sz="800" u="none" cap="none" strike="noStrik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800"/>
              <a:buFont typeface="Arial"/>
              <a:buNone/>
              <a:defRPr b="0" i="0" sz="800" u="none" cap="none" strike="noStrik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800"/>
              <a:buFont typeface="Arial"/>
              <a:buNone/>
              <a:defRPr b="0" i="0" sz="800" u="none" cap="none" strike="noStrik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800"/>
              <a:buFont typeface="Arial"/>
              <a:buNone/>
              <a:defRPr b="0" i="0" sz="800" u="none" cap="none" strike="noStrik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800"/>
              <a:buFont typeface="Arial"/>
              <a:buNone/>
              <a:defRPr b="0" i="0" sz="800" u="none" cap="none" strike="noStrik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800"/>
              <a:buFont typeface="Arial"/>
              <a:buNone/>
              <a:defRPr b="0" i="0" sz="800" u="none" cap="none" strike="noStrik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800"/>
              <a:buFont typeface="Arial"/>
              <a:buNone/>
              <a:defRPr b="0" i="0" sz="800" u="none" cap="none" strike="noStrik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800"/>
              <a:buFont typeface="Arial"/>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99" name="Google Shape;799;p92"/>
          <p:cNvSpPr txBox="1"/>
          <p:nvPr>
            <p:ph idx="1" type="body"/>
          </p:nvPr>
        </p:nvSpPr>
        <p:spPr>
          <a:xfrm>
            <a:off x="481015" y="867480"/>
            <a:ext cx="8213700" cy="494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0"/>
              </a:spcBef>
              <a:spcAft>
                <a:spcPts val="0"/>
              </a:spcAft>
              <a:buClr>
                <a:schemeClr val="accent2"/>
              </a:buClr>
              <a:buSzPts val="1600"/>
              <a:buFont typeface="Arial"/>
              <a:buNone/>
              <a:defRPr sz="1600"/>
            </a:lvl1pPr>
            <a:lvl2pPr indent="-317500" lvl="1" marL="914400" rtl="0" algn="l">
              <a:lnSpc>
                <a:spcPct val="100000"/>
              </a:lnSpc>
              <a:spcBef>
                <a:spcPts val="600"/>
              </a:spcBef>
              <a:spcAft>
                <a:spcPts val="0"/>
              </a:spcAft>
              <a:buClr>
                <a:schemeClr val="accent2"/>
              </a:buClr>
              <a:buSzPts val="1400"/>
              <a:buChar char="–"/>
              <a:defRPr/>
            </a:lvl2pPr>
            <a:lvl3pPr indent="-317500" lvl="2" marL="1371600" rtl="0" algn="l">
              <a:lnSpc>
                <a:spcPct val="100000"/>
              </a:lnSpc>
              <a:spcBef>
                <a:spcPts val="600"/>
              </a:spcBef>
              <a:spcAft>
                <a:spcPts val="0"/>
              </a:spcAft>
              <a:buClr>
                <a:schemeClr val="accent2"/>
              </a:buClr>
              <a:buSzPts val="1400"/>
              <a:buChar char="•"/>
              <a:defRPr/>
            </a:lvl3pPr>
            <a:lvl4pPr indent="-317500" lvl="3" marL="1828800" rtl="0" algn="l">
              <a:lnSpc>
                <a:spcPct val="100000"/>
              </a:lnSpc>
              <a:spcBef>
                <a:spcPts val="600"/>
              </a:spcBef>
              <a:spcAft>
                <a:spcPts val="0"/>
              </a:spcAft>
              <a:buClr>
                <a:schemeClr val="accent2"/>
              </a:buClr>
              <a:buSzPts val="1400"/>
              <a:buChar char="–"/>
              <a:defRPr/>
            </a:lvl4pPr>
            <a:lvl5pPr indent="-317500" lvl="4" marL="2286000" rtl="0" algn="l">
              <a:lnSpc>
                <a:spcPct val="100000"/>
              </a:lnSpc>
              <a:spcBef>
                <a:spcPts val="600"/>
              </a:spcBef>
              <a:spcAft>
                <a:spcPts val="0"/>
              </a:spcAft>
              <a:buClr>
                <a:schemeClr val="accent2"/>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2">
    <p:spTree>
      <p:nvGrpSpPr>
        <p:cNvPr id="800" name="Shape 800"/>
        <p:cNvGrpSpPr/>
        <p:nvPr/>
      </p:nvGrpSpPr>
      <p:grpSpPr>
        <a:xfrm>
          <a:off x="0" y="0"/>
          <a:ext cx="0" cy="0"/>
          <a:chOff x="0" y="0"/>
          <a:chExt cx="0" cy="0"/>
        </a:xfrm>
      </p:grpSpPr>
      <p:sp>
        <p:nvSpPr>
          <p:cNvPr id="801" name="Google Shape;801;p93"/>
          <p:cNvSpPr txBox="1"/>
          <p:nvPr>
            <p:ph type="title"/>
          </p:nvPr>
        </p:nvSpPr>
        <p:spPr>
          <a:xfrm>
            <a:off x="457200" y="151351"/>
            <a:ext cx="8229600" cy="801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02" name="Google Shape;802;p93"/>
          <p:cNvSpPr txBox="1"/>
          <p:nvPr>
            <p:ph idx="10" type="dt"/>
          </p:nvPr>
        </p:nvSpPr>
        <p:spPr>
          <a:xfrm>
            <a:off x="8458200" y="0"/>
            <a:ext cx="685800" cy="285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803" name="Google Shape;803;p93"/>
          <p:cNvSpPr txBox="1"/>
          <p:nvPr>
            <p:ph idx="11" type="ftr"/>
          </p:nvPr>
        </p:nvSpPr>
        <p:spPr>
          <a:xfrm>
            <a:off x="4768850" y="4767264"/>
            <a:ext cx="33630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804" name="Google Shape;804;p93"/>
          <p:cNvSpPr txBox="1"/>
          <p:nvPr>
            <p:ph idx="12" type="sldNum"/>
          </p:nvPr>
        </p:nvSpPr>
        <p:spPr>
          <a:xfrm>
            <a:off x="8153400" y="4767264"/>
            <a:ext cx="533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98989"/>
              </a:buClr>
              <a:buSzPts val="800"/>
              <a:buFont typeface="Arial"/>
              <a:buNone/>
              <a:defRPr b="0" i="0" sz="800" u="none" cap="none" strike="noStrik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800"/>
              <a:buFont typeface="Arial"/>
              <a:buNone/>
              <a:defRPr b="0" i="0" sz="800" u="none" cap="none" strike="noStrik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800"/>
              <a:buFont typeface="Arial"/>
              <a:buNone/>
              <a:defRPr b="0" i="0" sz="800" u="none" cap="none" strike="noStrik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800"/>
              <a:buFont typeface="Arial"/>
              <a:buNone/>
              <a:defRPr b="0" i="0" sz="800" u="none" cap="none" strike="noStrik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800"/>
              <a:buFont typeface="Arial"/>
              <a:buNone/>
              <a:defRPr b="0" i="0" sz="800" u="none" cap="none" strike="noStrik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800"/>
              <a:buFont typeface="Arial"/>
              <a:buNone/>
              <a:defRPr b="0" i="0" sz="800" u="none" cap="none" strike="noStrik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800"/>
              <a:buFont typeface="Arial"/>
              <a:buNone/>
              <a:defRPr b="0" i="0" sz="800" u="none" cap="none" strike="noStrik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800"/>
              <a:buFont typeface="Arial"/>
              <a:buNone/>
              <a:defRPr b="0" i="0" sz="800" u="none" cap="none" strike="noStrik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800"/>
              <a:buFont typeface="Arial"/>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3">
    <p:spTree>
      <p:nvGrpSpPr>
        <p:cNvPr id="805" name="Shape 805"/>
        <p:cNvGrpSpPr/>
        <p:nvPr/>
      </p:nvGrpSpPr>
      <p:grpSpPr>
        <a:xfrm>
          <a:off x="0" y="0"/>
          <a:ext cx="0" cy="0"/>
          <a:chOff x="0" y="0"/>
          <a:chExt cx="0" cy="0"/>
        </a:xfrm>
      </p:grpSpPr>
      <p:sp>
        <p:nvSpPr>
          <p:cNvPr id="806" name="Google Shape;806;p94"/>
          <p:cNvSpPr txBox="1"/>
          <p:nvPr>
            <p:ph type="title"/>
          </p:nvPr>
        </p:nvSpPr>
        <p:spPr>
          <a:xfrm>
            <a:off x="457200" y="151351"/>
            <a:ext cx="8229600" cy="801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07" name="Google Shape;807;p94"/>
          <p:cNvSpPr txBox="1"/>
          <p:nvPr>
            <p:ph idx="10" type="dt"/>
          </p:nvPr>
        </p:nvSpPr>
        <p:spPr>
          <a:xfrm>
            <a:off x="8458200" y="0"/>
            <a:ext cx="685800" cy="285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08" name="Google Shape;808;p94"/>
          <p:cNvSpPr txBox="1"/>
          <p:nvPr>
            <p:ph idx="11" type="ftr"/>
          </p:nvPr>
        </p:nvSpPr>
        <p:spPr>
          <a:xfrm>
            <a:off x="4768850" y="4767264"/>
            <a:ext cx="33630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09" name="Google Shape;809;p94"/>
          <p:cNvSpPr txBox="1"/>
          <p:nvPr>
            <p:ph idx="12" type="sldNum"/>
          </p:nvPr>
        </p:nvSpPr>
        <p:spPr>
          <a:xfrm>
            <a:off x="8153400" y="4767264"/>
            <a:ext cx="533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oter 1">
  <p:cSld name="TITLE_ONLY_2_1">
    <p:spTree>
      <p:nvGrpSpPr>
        <p:cNvPr id="810" name="Shape 810"/>
        <p:cNvGrpSpPr/>
        <p:nvPr/>
      </p:nvGrpSpPr>
      <p:grpSpPr>
        <a:xfrm>
          <a:off x="0" y="0"/>
          <a:ext cx="0" cy="0"/>
          <a:chOff x="0" y="0"/>
          <a:chExt cx="0" cy="0"/>
        </a:xfrm>
      </p:grpSpPr>
      <p:sp>
        <p:nvSpPr>
          <p:cNvPr id="811" name="Google Shape;811;p95"/>
          <p:cNvSpPr txBox="1"/>
          <p:nvPr>
            <p:ph type="title"/>
          </p:nvPr>
        </p:nvSpPr>
        <p:spPr>
          <a:xfrm>
            <a:off x="571500" y="576075"/>
            <a:ext cx="8005500" cy="5727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2" name="Google Shape;812;p95"/>
          <p:cNvSpPr txBox="1"/>
          <p:nvPr>
            <p:ph idx="1" type="subTitle"/>
          </p:nvPr>
        </p:nvSpPr>
        <p:spPr>
          <a:xfrm>
            <a:off x="571500" y="1143000"/>
            <a:ext cx="8005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accent1"/>
              </a:buClr>
              <a:buSzPts val="1800"/>
              <a:buNone/>
              <a:defRPr b="0" sz="1800">
                <a:solidFill>
                  <a:schemeClr val="accent1"/>
                </a:solidFill>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None/>
              <a:defRPr/>
            </a:lvl5pPr>
            <a:lvl6pPr lvl="5" rtl="0">
              <a:lnSpc>
                <a:spcPct val="100000"/>
              </a:lnSpc>
              <a:spcBef>
                <a:spcPts val="0"/>
              </a:spcBef>
              <a:spcAft>
                <a:spcPts val="0"/>
              </a:spcAft>
              <a:buSzPts val="900"/>
              <a:buNone/>
              <a:defRPr/>
            </a:lvl6pPr>
            <a:lvl7pPr lvl="6" rtl="0">
              <a:lnSpc>
                <a:spcPct val="100000"/>
              </a:lnSpc>
              <a:spcBef>
                <a:spcPts val="0"/>
              </a:spcBef>
              <a:spcAft>
                <a:spcPts val="0"/>
              </a:spcAft>
              <a:buSzPts val="900"/>
              <a:buNone/>
              <a:defRPr/>
            </a:lvl7pPr>
            <a:lvl8pPr lvl="7" rtl="0">
              <a:lnSpc>
                <a:spcPct val="100000"/>
              </a:lnSpc>
              <a:spcBef>
                <a:spcPts val="0"/>
              </a:spcBef>
              <a:spcAft>
                <a:spcPts val="0"/>
              </a:spcAft>
              <a:buSzPts val="800"/>
              <a:buNone/>
              <a:defRPr/>
            </a:lvl8pPr>
            <a:lvl9pPr lvl="8" rtl="0">
              <a:lnSpc>
                <a:spcPct val="100000"/>
              </a:lnSpc>
              <a:spcBef>
                <a:spcPts val="0"/>
              </a:spcBef>
              <a:spcAft>
                <a:spcPts val="0"/>
              </a:spcAft>
              <a:buSzPts val="800"/>
              <a:buNone/>
              <a:defRPr/>
            </a:lvl9pPr>
          </a:lstStyle>
          <a:p/>
        </p:txBody>
      </p:sp>
      <p:sp>
        <p:nvSpPr>
          <p:cNvPr id="813" name="Google Shape;813;p95"/>
          <p:cNvSpPr txBox="1"/>
          <p:nvPr>
            <p:ph idx="2" type="subTitle"/>
          </p:nvPr>
        </p:nvSpPr>
        <p:spPr>
          <a:xfrm>
            <a:off x="571500" y="304800"/>
            <a:ext cx="2290500" cy="271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accent1"/>
              </a:buClr>
              <a:buSzPts val="800"/>
              <a:buFont typeface="Proxima Nova Semibold"/>
              <a:buNone/>
              <a:defRPr b="0" sz="800">
                <a:solidFill>
                  <a:schemeClr val="accent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accent3"/>
              </a:buClr>
              <a:buSzPts val="2800"/>
              <a:buNone/>
              <a:defRPr sz="2800">
                <a:solidFill>
                  <a:schemeClr val="accent3"/>
                </a:solidFill>
              </a:defRPr>
            </a:lvl2pPr>
            <a:lvl3pPr lvl="2" rtl="0" algn="ctr">
              <a:lnSpc>
                <a:spcPct val="100000"/>
              </a:lnSpc>
              <a:spcBef>
                <a:spcPts val="0"/>
              </a:spcBef>
              <a:spcAft>
                <a:spcPts val="0"/>
              </a:spcAft>
              <a:buClr>
                <a:schemeClr val="accent3"/>
              </a:buClr>
              <a:buSzPts val="2800"/>
              <a:buNone/>
              <a:defRPr sz="2800">
                <a:solidFill>
                  <a:schemeClr val="accent3"/>
                </a:solidFill>
              </a:defRPr>
            </a:lvl3pPr>
            <a:lvl4pPr lvl="3" rtl="0" algn="ctr">
              <a:lnSpc>
                <a:spcPct val="100000"/>
              </a:lnSpc>
              <a:spcBef>
                <a:spcPts val="0"/>
              </a:spcBef>
              <a:spcAft>
                <a:spcPts val="0"/>
              </a:spcAft>
              <a:buClr>
                <a:schemeClr val="accent3"/>
              </a:buClr>
              <a:buSzPts val="2800"/>
              <a:buNone/>
              <a:defRPr sz="2800">
                <a:solidFill>
                  <a:schemeClr val="accent3"/>
                </a:solidFill>
              </a:defRPr>
            </a:lvl4pPr>
            <a:lvl5pPr lvl="4" rtl="0" algn="ctr">
              <a:lnSpc>
                <a:spcPct val="100000"/>
              </a:lnSpc>
              <a:spcBef>
                <a:spcPts val="0"/>
              </a:spcBef>
              <a:spcAft>
                <a:spcPts val="0"/>
              </a:spcAft>
              <a:buClr>
                <a:schemeClr val="accent3"/>
              </a:buClr>
              <a:buSzPts val="2800"/>
              <a:buNone/>
              <a:defRPr sz="2800">
                <a:solidFill>
                  <a:schemeClr val="accent3"/>
                </a:solidFill>
              </a:defRPr>
            </a:lvl5pPr>
            <a:lvl6pPr lvl="5" rtl="0" algn="ctr">
              <a:lnSpc>
                <a:spcPct val="100000"/>
              </a:lnSpc>
              <a:spcBef>
                <a:spcPts val="0"/>
              </a:spcBef>
              <a:spcAft>
                <a:spcPts val="0"/>
              </a:spcAft>
              <a:buClr>
                <a:schemeClr val="accent3"/>
              </a:buClr>
              <a:buSzPts val="2800"/>
              <a:buNone/>
              <a:defRPr sz="2800">
                <a:solidFill>
                  <a:schemeClr val="accent3"/>
                </a:solidFill>
              </a:defRPr>
            </a:lvl6pPr>
            <a:lvl7pPr lvl="6" rtl="0" algn="ctr">
              <a:lnSpc>
                <a:spcPct val="100000"/>
              </a:lnSpc>
              <a:spcBef>
                <a:spcPts val="0"/>
              </a:spcBef>
              <a:spcAft>
                <a:spcPts val="0"/>
              </a:spcAft>
              <a:buClr>
                <a:schemeClr val="accent3"/>
              </a:buClr>
              <a:buSzPts val="2800"/>
              <a:buNone/>
              <a:defRPr sz="2800">
                <a:solidFill>
                  <a:schemeClr val="accent3"/>
                </a:solidFill>
              </a:defRPr>
            </a:lvl7pPr>
            <a:lvl8pPr lvl="7" rtl="0" algn="ctr">
              <a:lnSpc>
                <a:spcPct val="100000"/>
              </a:lnSpc>
              <a:spcBef>
                <a:spcPts val="0"/>
              </a:spcBef>
              <a:spcAft>
                <a:spcPts val="0"/>
              </a:spcAft>
              <a:buClr>
                <a:schemeClr val="accent3"/>
              </a:buClr>
              <a:buSzPts val="2800"/>
              <a:buNone/>
              <a:defRPr sz="2800">
                <a:solidFill>
                  <a:schemeClr val="accent3"/>
                </a:solidFill>
              </a:defRPr>
            </a:lvl8pPr>
            <a:lvl9pPr lvl="8" rtl="0" algn="ctr">
              <a:lnSpc>
                <a:spcPct val="100000"/>
              </a:lnSpc>
              <a:spcBef>
                <a:spcPts val="0"/>
              </a:spcBef>
              <a:spcAft>
                <a:spcPts val="0"/>
              </a:spcAft>
              <a:buClr>
                <a:schemeClr val="accent3"/>
              </a:buClr>
              <a:buSzPts val="2800"/>
              <a:buNone/>
              <a:defRPr sz="2800">
                <a:solidFill>
                  <a:schemeClr val="accent3"/>
                </a:solidFill>
              </a:defRPr>
            </a:lvl9pPr>
          </a:lstStyle>
          <a:p/>
        </p:txBody>
      </p:sp>
      <p:sp>
        <p:nvSpPr>
          <p:cNvPr id="814" name="Google Shape;814;p95"/>
          <p:cNvSpPr/>
          <p:nvPr/>
        </p:nvSpPr>
        <p:spPr>
          <a:xfrm flipH="1" rot="5400000">
            <a:off x="4284013" y="283500"/>
            <a:ext cx="576000" cy="9144000"/>
          </a:xfrm>
          <a:prstGeom prst="rect">
            <a:avLst/>
          </a:prstGeom>
          <a:gradFill>
            <a:gsLst>
              <a:gs pos="0">
                <a:srgbClr val="FFFFFF"/>
              </a:gs>
              <a:gs pos="100000">
                <a:schemeClr val="accent4"/>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95"/>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lvl1pPr lvl="0" rtl="0" algn="ctr">
              <a:buNone/>
              <a:defRPr sz="800">
                <a:solidFill>
                  <a:schemeClr val="accent1"/>
                </a:solidFill>
                <a:latin typeface="Proxima Nova Semibold"/>
                <a:ea typeface="Proxima Nova Semibold"/>
                <a:cs typeface="Proxima Nova Semibold"/>
                <a:sym typeface="Proxima Nova Semibold"/>
              </a:defRPr>
            </a:lvl1pPr>
            <a:lvl2pPr lvl="1" rtl="0" algn="ctr">
              <a:buNone/>
              <a:defRPr sz="800">
                <a:solidFill>
                  <a:schemeClr val="accent1"/>
                </a:solidFill>
                <a:latin typeface="Proxima Nova Semibold"/>
                <a:ea typeface="Proxima Nova Semibold"/>
                <a:cs typeface="Proxima Nova Semibold"/>
                <a:sym typeface="Proxima Nova Semibold"/>
              </a:defRPr>
            </a:lvl2pPr>
            <a:lvl3pPr lvl="2" rtl="0" algn="ctr">
              <a:buNone/>
              <a:defRPr sz="800">
                <a:solidFill>
                  <a:schemeClr val="accent1"/>
                </a:solidFill>
                <a:latin typeface="Proxima Nova Semibold"/>
                <a:ea typeface="Proxima Nova Semibold"/>
                <a:cs typeface="Proxima Nova Semibold"/>
                <a:sym typeface="Proxima Nova Semibold"/>
              </a:defRPr>
            </a:lvl3pPr>
            <a:lvl4pPr lvl="3" rtl="0" algn="ctr">
              <a:buNone/>
              <a:defRPr sz="800">
                <a:solidFill>
                  <a:schemeClr val="accent1"/>
                </a:solidFill>
                <a:latin typeface="Proxima Nova Semibold"/>
                <a:ea typeface="Proxima Nova Semibold"/>
                <a:cs typeface="Proxima Nova Semibold"/>
                <a:sym typeface="Proxima Nova Semibold"/>
              </a:defRPr>
            </a:lvl4pPr>
            <a:lvl5pPr lvl="4" rtl="0" algn="ctr">
              <a:buNone/>
              <a:defRPr sz="800">
                <a:solidFill>
                  <a:schemeClr val="accent1"/>
                </a:solidFill>
                <a:latin typeface="Proxima Nova Semibold"/>
                <a:ea typeface="Proxima Nova Semibold"/>
                <a:cs typeface="Proxima Nova Semibold"/>
                <a:sym typeface="Proxima Nova Semibold"/>
              </a:defRPr>
            </a:lvl5pPr>
            <a:lvl6pPr lvl="5" rtl="0" algn="ctr">
              <a:buNone/>
              <a:defRPr sz="800">
                <a:solidFill>
                  <a:schemeClr val="accent1"/>
                </a:solidFill>
                <a:latin typeface="Proxima Nova Semibold"/>
                <a:ea typeface="Proxima Nova Semibold"/>
                <a:cs typeface="Proxima Nova Semibold"/>
                <a:sym typeface="Proxima Nova Semibold"/>
              </a:defRPr>
            </a:lvl6pPr>
            <a:lvl7pPr lvl="6" rtl="0" algn="ctr">
              <a:buNone/>
              <a:defRPr sz="800">
                <a:solidFill>
                  <a:schemeClr val="accent1"/>
                </a:solidFill>
                <a:latin typeface="Proxima Nova Semibold"/>
                <a:ea typeface="Proxima Nova Semibold"/>
                <a:cs typeface="Proxima Nova Semibold"/>
                <a:sym typeface="Proxima Nova Semibold"/>
              </a:defRPr>
            </a:lvl7pPr>
            <a:lvl8pPr lvl="7" rtl="0" algn="ctr">
              <a:buNone/>
              <a:defRPr sz="800">
                <a:solidFill>
                  <a:schemeClr val="accent1"/>
                </a:solidFill>
                <a:latin typeface="Proxima Nova Semibold"/>
                <a:ea typeface="Proxima Nova Semibold"/>
                <a:cs typeface="Proxima Nova Semibold"/>
                <a:sym typeface="Proxima Nova Semibold"/>
              </a:defRPr>
            </a:lvl8pPr>
            <a:lvl9pPr lvl="8" rtl="0" algn="ctr">
              <a:buNone/>
              <a:defRPr sz="800">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pic>
        <p:nvPicPr>
          <p:cNvPr id="816" name="Google Shape;816;p95"/>
          <p:cNvPicPr preferRelativeResize="0"/>
          <p:nvPr/>
        </p:nvPicPr>
        <p:blipFill>
          <a:blip r:embed="rId2">
            <a:alphaModFix/>
          </a:blip>
          <a:stretch>
            <a:fillRect/>
          </a:stretch>
        </p:blipFill>
        <p:spPr>
          <a:xfrm>
            <a:off x="571500" y="4799567"/>
            <a:ext cx="576072" cy="134417"/>
          </a:xfrm>
          <a:prstGeom prst="rect">
            <a:avLst/>
          </a:prstGeom>
          <a:noFill/>
          <a:ln>
            <a:noFill/>
          </a:ln>
        </p:spPr>
      </p:pic>
      <p:sp>
        <p:nvSpPr>
          <p:cNvPr id="817" name="Google Shape;817;p95"/>
          <p:cNvSpPr txBox="1"/>
          <p:nvPr>
            <p:ph idx="3" type="subTitle"/>
          </p:nvPr>
        </p:nvSpPr>
        <p:spPr>
          <a:xfrm>
            <a:off x="5605275" y="4812000"/>
            <a:ext cx="2971800" cy="91500"/>
          </a:xfrm>
          <a:prstGeom prst="rect">
            <a:avLst/>
          </a:prstGeom>
        </p:spPr>
        <p:txBody>
          <a:bodyPr anchorCtr="0" anchor="t" bIns="0" lIns="0" spcFirstLastPara="1" rIns="0" wrap="square" tIns="0">
            <a:noAutofit/>
          </a:bodyPr>
          <a:lstStyle>
            <a:lvl1pPr lvl="0" rtl="0" algn="r">
              <a:spcBef>
                <a:spcPts val="0"/>
              </a:spcBef>
              <a:spcAft>
                <a:spcPts val="0"/>
              </a:spcAft>
              <a:buClr>
                <a:srgbClr val="8D9EBC"/>
              </a:buClr>
              <a:buSzPts val="600"/>
              <a:buNone/>
              <a:defRPr b="0" sz="600">
                <a:solidFill>
                  <a:srgbClr val="8D9EBC"/>
                </a:solidFill>
              </a:defRPr>
            </a:lvl1pPr>
            <a:lvl2pPr lvl="1" rtl="0" algn="r">
              <a:spcBef>
                <a:spcPts val="0"/>
              </a:spcBef>
              <a:spcAft>
                <a:spcPts val="0"/>
              </a:spcAft>
              <a:buClr>
                <a:srgbClr val="8D9EBC"/>
              </a:buClr>
              <a:buSzPts val="1200"/>
              <a:buNone/>
              <a:defRPr>
                <a:solidFill>
                  <a:srgbClr val="8D9EBC"/>
                </a:solidFill>
              </a:defRPr>
            </a:lvl2pPr>
            <a:lvl3pPr lvl="2" rtl="0" algn="r">
              <a:spcBef>
                <a:spcPts val="0"/>
              </a:spcBef>
              <a:spcAft>
                <a:spcPts val="0"/>
              </a:spcAft>
              <a:buClr>
                <a:srgbClr val="8D9EBC"/>
              </a:buClr>
              <a:buSzPts val="1200"/>
              <a:buNone/>
              <a:defRPr>
                <a:solidFill>
                  <a:srgbClr val="8D9EBC"/>
                </a:solidFill>
              </a:defRPr>
            </a:lvl3pPr>
            <a:lvl4pPr lvl="3" rtl="0" algn="r">
              <a:spcBef>
                <a:spcPts val="0"/>
              </a:spcBef>
              <a:spcAft>
                <a:spcPts val="0"/>
              </a:spcAft>
              <a:buClr>
                <a:srgbClr val="8D9EBC"/>
              </a:buClr>
              <a:buSzPts val="1000"/>
              <a:buNone/>
              <a:defRPr>
                <a:solidFill>
                  <a:srgbClr val="8D9EBC"/>
                </a:solidFill>
              </a:defRPr>
            </a:lvl4pPr>
            <a:lvl5pPr lvl="4" rtl="0" algn="r">
              <a:spcBef>
                <a:spcPts val="0"/>
              </a:spcBef>
              <a:spcAft>
                <a:spcPts val="0"/>
              </a:spcAft>
              <a:buClr>
                <a:srgbClr val="8D9EBC"/>
              </a:buClr>
              <a:buSzPts val="1000"/>
              <a:buNone/>
              <a:defRPr>
                <a:solidFill>
                  <a:srgbClr val="8D9EBC"/>
                </a:solidFill>
              </a:defRPr>
            </a:lvl5pPr>
            <a:lvl6pPr lvl="5" rtl="0" algn="r">
              <a:spcBef>
                <a:spcPts val="0"/>
              </a:spcBef>
              <a:spcAft>
                <a:spcPts val="0"/>
              </a:spcAft>
              <a:buClr>
                <a:srgbClr val="8D9EBC"/>
              </a:buClr>
              <a:buSzPts val="900"/>
              <a:buNone/>
              <a:defRPr>
                <a:solidFill>
                  <a:srgbClr val="8D9EBC"/>
                </a:solidFill>
              </a:defRPr>
            </a:lvl6pPr>
            <a:lvl7pPr lvl="6" rtl="0" algn="r">
              <a:spcBef>
                <a:spcPts val="0"/>
              </a:spcBef>
              <a:spcAft>
                <a:spcPts val="0"/>
              </a:spcAft>
              <a:buClr>
                <a:srgbClr val="8D9EBC"/>
              </a:buClr>
              <a:buSzPts val="900"/>
              <a:buNone/>
              <a:defRPr>
                <a:solidFill>
                  <a:srgbClr val="8D9EBC"/>
                </a:solidFill>
              </a:defRPr>
            </a:lvl7pPr>
            <a:lvl8pPr lvl="7" rtl="0" algn="r">
              <a:spcBef>
                <a:spcPts val="0"/>
              </a:spcBef>
              <a:spcAft>
                <a:spcPts val="0"/>
              </a:spcAft>
              <a:buClr>
                <a:srgbClr val="8D9EBC"/>
              </a:buClr>
              <a:buSzPts val="800"/>
              <a:buNone/>
              <a:defRPr>
                <a:solidFill>
                  <a:srgbClr val="8D9EBC"/>
                </a:solidFill>
              </a:defRPr>
            </a:lvl8pPr>
            <a:lvl9pPr lvl="8" rtl="0" algn="r">
              <a:spcBef>
                <a:spcPts val="0"/>
              </a:spcBef>
              <a:spcAft>
                <a:spcPts val="0"/>
              </a:spcAft>
              <a:buClr>
                <a:srgbClr val="8D9EBC"/>
              </a:buClr>
              <a:buSzPts val="800"/>
              <a:buNone/>
              <a:defRPr>
                <a:solidFill>
                  <a:srgbClr val="8D9EBC"/>
                </a:solidFill>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1">
  <p:cSld name="Title and subtitle_1">
    <p:spTree>
      <p:nvGrpSpPr>
        <p:cNvPr id="818" name="Shape 818"/>
        <p:cNvGrpSpPr/>
        <p:nvPr/>
      </p:nvGrpSpPr>
      <p:grpSpPr>
        <a:xfrm>
          <a:off x="0" y="0"/>
          <a:ext cx="0" cy="0"/>
          <a:chOff x="0" y="0"/>
          <a:chExt cx="0" cy="0"/>
        </a:xfrm>
      </p:grpSpPr>
      <p:sp>
        <p:nvSpPr>
          <p:cNvPr id="819" name="Google Shape;819;p96"/>
          <p:cNvSpPr txBox="1"/>
          <p:nvPr>
            <p:ph type="title"/>
          </p:nvPr>
        </p:nvSpPr>
        <p:spPr>
          <a:xfrm>
            <a:off x="457200" y="151351"/>
            <a:ext cx="8229600" cy="801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20" name="Google Shape;820;p96"/>
          <p:cNvSpPr txBox="1"/>
          <p:nvPr>
            <p:ph idx="10" type="dt"/>
          </p:nvPr>
        </p:nvSpPr>
        <p:spPr>
          <a:xfrm>
            <a:off x="8458200" y="0"/>
            <a:ext cx="685800" cy="285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21" name="Google Shape;821;p96"/>
          <p:cNvSpPr txBox="1"/>
          <p:nvPr>
            <p:ph idx="11" type="ftr"/>
          </p:nvPr>
        </p:nvSpPr>
        <p:spPr>
          <a:xfrm>
            <a:off x="4768850" y="4767264"/>
            <a:ext cx="33630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22" name="Google Shape;822;p96"/>
          <p:cNvSpPr txBox="1"/>
          <p:nvPr>
            <p:ph idx="12" type="sldNum"/>
          </p:nvPr>
        </p:nvSpPr>
        <p:spPr>
          <a:xfrm>
            <a:off x="8153400" y="4767264"/>
            <a:ext cx="533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23" name="Google Shape;823;p96"/>
          <p:cNvSpPr txBox="1"/>
          <p:nvPr>
            <p:ph idx="1" type="body"/>
          </p:nvPr>
        </p:nvSpPr>
        <p:spPr>
          <a:xfrm>
            <a:off x="481015" y="867480"/>
            <a:ext cx="8213700" cy="494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0"/>
              </a:spcBef>
              <a:spcAft>
                <a:spcPts val="0"/>
              </a:spcAft>
              <a:buClr>
                <a:schemeClr val="accent2"/>
              </a:buClr>
              <a:buSzPts val="1600"/>
              <a:buFont typeface="Arial"/>
              <a:buNone/>
              <a:defRPr sz="1600"/>
            </a:lvl1pPr>
            <a:lvl2pPr indent="-317500" lvl="1" marL="914400" rtl="0" algn="l">
              <a:spcBef>
                <a:spcPts val="1200"/>
              </a:spcBef>
              <a:spcAft>
                <a:spcPts val="0"/>
              </a:spcAft>
              <a:buClr>
                <a:schemeClr val="accent2"/>
              </a:buClr>
              <a:buSzPts val="1400"/>
              <a:buChar char="▹"/>
              <a:defRPr/>
            </a:lvl2pPr>
            <a:lvl3pPr indent="-317500" lvl="2" marL="1371600" rtl="0" algn="l">
              <a:spcBef>
                <a:spcPts val="1200"/>
              </a:spcBef>
              <a:spcAft>
                <a:spcPts val="0"/>
              </a:spcAft>
              <a:buClr>
                <a:schemeClr val="accent2"/>
              </a:buClr>
              <a:buSzPts val="1400"/>
              <a:buChar char="▪"/>
              <a:defRPr/>
            </a:lvl3pPr>
            <a:lvl4pPr indent="-317500" lvl="3" marL="1828800" rtl="0" algn="l">
              <a:spcBef>
                <a:spcPts val="1200"/>
              </a:spcBef>
              <a:spcAft>
                <a:spcPts val="0"/>
              </a:spcAft>
              <a:buClr>
                <a:schemeClr val="accent2"/>
              </a:buClr>
              <a:buSzPts val="1400"/>
              <a:buChar char="□"/>
              <a:defRPr/>
            </a:lvl4pPr>
            <a:lvl5pPr indent="-317500" lvl="4" marL="2286000" rtl="0" algn="l">
              <a:spcBef>
                <a:spcPts val="1200"/>
              </a:spcBef>
              <a:spcAft>
                <a:spcPts val="0"/>
              </a:spcAft>
              <a:buClr>
                <a:schemeClr val="accent2"/>
              </a:buClr>
              <a:buSzPts val="1400"/>
              <a:buChar char="◆"/>
              <a:defRPr/>
            </a:lvl5pPr>
            <a:lvl6pPr indent="-317500" lvl="5" marL="2743200" rtl="0" algn="l">
              <a:spcBef>
                <a:spcPts val="1200"/>
              </a:spcBef>
              <a:spcAft>
                <a:spcPts val="0"/>
              </a:spcAft>
              <a:buClr>
                <a:schemeClr val="dk1"/>
              </a:buClr>
              <a:buSzPts val="1400"/>
              <a:buChar char="◇"/>
              <a:defRPr/>
            </a:lvl6pPr>
            <a:lvl7pPr indent="-317500" lvl="6" marL="3200400" rtl="0" algn="l">
              <a:spcBef>
                <a:spcPts val="1200"/>
              </a:spcBef>
              <a:spcAft>
                <a:spcPts val="0"/>
              </a:spcAft>
              <a:buClr>
                <a:schemeClr val="dk1"/>
              </a:buClr>
              <a:buSzPts val="1400"/>
              <a:buChar char="●"/>
              <a:defRPr/>
            </a:lvl7pPr>
            <a:lvl8pPr indent="-317500" lvl="7" marL="3657600" rtl="0" algn="l">
              <a:spcBef>
                <a:spcPts val="1200"/>
              </a:spcBef>
              <a:spcAft>
                <a:spcPts val="0"/>
              </a:spcAft>
              <a:buClr>
                <a:schemeClr val="dk1"/>
              </a:buClr>
              <a:buSzPts val="1400"/>
              <a:buChar char="○"/>
              <a:defRPr/>
            </a:lvl8pPr>
            <a:lvl9pPr indent="-317500" lvl="8" marL="4114800" rtl="0" algn="l">
              <a:spcBef>
                <a:spcPts val="1200"/>
              </a:spcBef>
              <a:spcAft>
                <a:spcPts val="120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no image">
  <p:cSld name="Title Slide no image">
    <p:spTree>
      <p:nvGrpSpPr>
        <p:cNvPr id="824" name="Shape 824"/>
        <p:cNvGrpSpPr/>
        <p:nvPr/>
      </p:nvGrpSpPr>
      <p:grpSpPr>
        <a:xfrm>
          <a:off x="0" y="0"/>
          <a:ext cx="0" cy="0"/>
          <a:chOff x="0" y="0"/>
          <a:chExt cx="0" cy="0"/>
        </a:xfrm>
      </p:grpSpPr>
      <p:sp>
        <p:nvSpPr>
          <p:cNvPr id="825" name="Google Shape;825;p97"/>
          <p:cNvSpPr/>
          <p:nvPr/>
        </p:nvSpPr>
        <p:spPr>
          <a:xfrm>
            <a:off x="0" y="1"/>
            <a:ext cx="91440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826" name="Google Shape;826;p97"/>
          <p:cNvSpPr/>
          <p:nvPr/>
        </p:nvSpPr>
        <p:spPr>
          <a:xfrm>
            <a:off x="266701" y="-1"/>
            <a:ext cx="8877300" cy="51435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827" name="Google Shape;827;p97"/>
          <p:cNvSpPr txBox="1"/>
          <p:nvPr>
            <p:ph type="ctrTitle"/>
          </p:nvPr>
        </p:nvSpPr>
        <p:spPr>
          <a:xfrm>
            <a:off x="807063" y="2577492"/>
            <a:ext cx="7782900" cy="13395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4000"/>
              <a:buFont typeface="Arial Black"/>
              <a:buNone/>
              <a:defRPr b="1" sz="4000" cap="none">
                <a:solidFill>
                  <a:schemeClr val="lt1"/>
                </a:solidFill>
                <a:latin typeface="Arial Black"/>
                <a:ea typeface="Arial Black"/>
                <a:cs typeface="Arial Black"/>
                <a:sym typeface="Arial Black"/>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28" name="Google Shape;828;p97"/>
          <p:cNvSpPr txBox="1"/>
          <p:nvPr>
            <p:ph idx="1" type="subTitle"/>
          </p:nvPr>
        </p:nvSpPr>
        <p:spPr>
          <a:xfrm>
            <a:off x="807063" y="3893028"/>
            <a:ext cx="7767600" cy="858300"/>
          </a:xfrm>
          <a:prstGeom prst="rect">
            <a:avLst/>
          </a:prstGeom>
          <a:noFill/>
          <a:ln>
            <a:noFill/>
          </a:ln>
        </p:spPr>
        <p:txBody>
          <a:bodyPr anchorCtr="0" anchor="t" bIns="34275" lIns="68575" spcFirstLastPara="1" rIns="68575" wrap="square" tIns="34275">
            <a:normAutofit/>
          </a:bodyPr>
          <a:lstStyle>
            <a:lvl1pPr lvl="0" rtl="0" algn="l">
              <a:spcBef>
                <a:spcPts val="600"/>
              </a:spcBef>
              <a:spcAft>
                <a:spcPts val="0"/>
              </a:spcAft>
              <a:buClr>
                <a:srgbClr val="B9BFC2"/>
              </a:buClr>
              <a:buSzPts val="1400"/>
              <a:buNone/>
              <a:defRPr sz="1400">
                <a:solidFill>
                  <a:srgbClr val="B9BFC2"/>
                </a:solidFill>
              </a:defRPr>
            </a:lvl1pPr>
            <a:lvl2pPr lvl="1" rtl="0" algn="ctr">
              <a:spcBef>
                <a:spcPts val="1200"/>
              </a:spcBef>
              <a:spcAft>
                <a:spcPts val="0"/>
              </a:spcAft>
              <a:buClr>
                <a:srgbClr val="888888"/>
              </a:buClr>
              <a:buSzPts val="1400"/>
              <a:buNone/>
              <a:defRPr>
                <a:solidFill>
                  <a:srgbClr val="888888"/>
                </a:solidFill>
              </a:defRPr>
            </a:lvl2pPr>
            <a:lvl3pPr lvl="2" rtl="0" algn="ctr">
              <a:spcBef>
                <a:spcPts val="1200"/>
              </a:spcBef>
              <a:spcAft>
                <a:spcPts val="0"/>
              </a:spcAft>
              <a:buClr>
                <a:srgbClr val="888888"/>
              </a:buClr>
              <a:buSzPts val="1200"/>
              <a:buNone/>
              <a:defRPr>
                <a:solidFill>
                  <a:srgbClr val="888888"/>
                </a:solidFill>
              </a:defRPr>
            </a:lvl3pPr>
            <a:lvl4pPr lvl="3" rtl="0" algn="ctr">
              <a:spcBef>
                <a:spcPts val="1200"/>
              </a:spcBef>
              <a:spcAft>
                <a:spcPts val="0"/>
              </a:spcAft>
              <a:buClr>
                <a:srgbClr val="888888"/>
              </a:buClr>
              <a:buSzPts val="1100"/>
              <a:buNone/>
              <a:defRPr>
                <a:solidFill>
                  <a:srgbClr val="888888"/>
                </a:solidFill>
              </a:defRPr>
            </a:lvl4pPr>
            <a:lvl5pPr lvl="4" rtl="0" algn="ctr">
              <a:spcBef>
                <a:spcPts val="1200"/>
              </a:spcBef>
              <a:spcAft>
                <a:spcPts val="0"/>
              </a:spcAft>
              <a:buClr>
                <a:srgbClr val="888888"/>
              </a:buClr>
              <a:buSzPts val="1100"/>
              <a:buNone/>
              <a:defRPr>
                <a:solidFill>
                  <a:srgbClr val="888888"/>
                </a:solidFill>
              </a:defRPr>
            </a:lvl5pPr>
            <a:lvl6pPr lvl="5" rtl="0" algn="ctr">
              <a:spcBef>
                <a:spcPts val="1200"/>
              </a:spcBef>
              <a:spcAft>
                <a:spcPts val="0"/>
              </a:spcAft>
              <a:buClr>
                <a:srgbClr val="888888"/>
              </a:buClr>
              <a:buSzPts val="2000"/>
              <a:buNone/>
              <a:defRPr>
                <a:solidFill>
                  <a:srgbClr val="888888"/>
                </a:solidFill>
              </a:defRPr>
            </a:lvl6pPr>
            <a:lvl7pPr lvl="6" rtl="0" algn="ctr">
              <a:spcBef>
                <a:spcPts val="1200"/>
              </a:spcBef>
              <a:spcAft>
                <a:spcPts val="0"/>
              </a:spcAft>
              <a:buClr>
                <a:srgbClr val="888888"/>
              </a:buClr>
              <a:buSzPts val="2000"/>
              <a:buNone/>
              <a:defRPr>
                <a:solidFill>
                  <a:srgbClr val="888888"/>
                </a:solidFill>
              </a:defRPr>
            </a:lvl7pPr>
            <a:lvl8pPr lvl="7" rtl="0" algn="ctr">
              <a:spcBef>
                <a:spcPts val="1200"/>
              </a:spcBef>
              <a:spcAft>
                <a:spcPts val="0"/>
              </a:spcAft>
              <a:buClr>
                <a:srgbClr val="888888"/>
              </a:buClr>
              <a:buSzPts val="2000"/>
              <a:buNone/>
              <a:defRPr>
                <a:solidFill>
                  <a:srgbClr val="888888"/>
                </a:solidFill>
              </a:defRPr>
            </a:lvl8pPr>
            <a:lvl9pPr lvl="8" rtl="0" algn="ctr">
              <a:spcBef>
                <a:spcPts val="1200"/>
              </a:spcBef>
              <a:spcAft>
                <a:spcPts val="1200"/>
              </a:spcAft>
              <a:buClr>
                <a:srgbClr val="888888"/>
              </a:buClr>
              <a:buSzPts val="2000"/>
              <a:buNone/>
              <a:defRPr>
                <a:solidFill>
                  <a:srgbClr val="888888"/>
                </a:solidFill>
              </a:defRPr>
            </a:lvl9pPr>
          </a:lstStyle>
          <a:p/>
        </p:txBody>
      </p:sp>
      <p:sp>
        <p:nvSpPr>
          <p:cNvPr id="829" name="Google Shape;829;p97"/>
          <p:cNvSpPr txBox="1"/>
          <p:nvPr>
            <p:ph idx="10" type="dt"/>
          </p:nvPr>
        </p:nvSpPr>
        <p:spPr>
          <a:xfrm>
            <a:off x="8458200" y="0"/>
            <a:ext cx="685800" cy="285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30" name="Google Shape;830;p97"/>
          <p:cNvSpPr/>
          <p:nvPr/>
        </p:nvSpPr>
        <p:spPr>
          <a:xfrm>
            <a:off x="266701" y="-1"/>
            <a:ext cx="3654300" cy="2091900"/>
          </a:xfrm>
          <a:prstGeom prst="rect">
            <a:avLst/>
          </a:prstGeom>
          <a:solidFill>
            <a:srgbClr val="00284C">
              <a:alpha val="6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831" name="Google Shape;831;p97"/>
          <p:cNvSpPr/>
          <p:nvPr/>
        </p:nvSpPr>
        <p:spPr>
          <a:xfrm>
            <a:off x="266699" y="-2"/>
            <a:ext cx="8877300" cy="19488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nvGrpSpPr>
          <p:cNvPr id="832" name="Google Shape;832;p97"/>
          <p:cNvGrpSpPr/>
          <p:nvPr/>
        </p:nvGrpSpPr>
        <p:grpSpPr>
          <a:xfrm>
            <a:off x="911863" y="899192"/>
            <a:ext cx="2149831" cy="431848"/>
            <a:chOff x="6036544" y="466853"/>
            <a:chExt cx="2623025" cy="526901"/>
          </a:xfrm>
        </p:grpSpPr>
        <p:pic>
          <p:nvPicPr>
            <p:cNvPr id="833" name="Google Shape;833;p97"/>
            <p:cNvPicPr preferRelativeResize="0"/>
            <p:nvPr/>
          </p:nvPicPr>
          <p:blipFill rotWithShape="1">
            <a:blip r:embed="rId2">
              <a:alphaModFix/>
            </a:blip>
            <a:srcRect b="0" l="0" r="77175" t="0"/>
            <a:stretch/>
          </p:blipFill>
          <p:spPr>
            <a:xfrm>
              <a:off x="6036544" y="466853"/>
              <a:ext cx="598716" cy="526900"/>
            </a:xfrm>
            <a:prstGeom prst="rect">
              <a:avLst/>
            </a:prstGeom>
            <a:noFill/>
            <a:ln>
              <a:noFill/>
            </a:ln>
          </p:spPr>
        </p:pic>
        <p:pic>
          <p:nvPicPr>
            <p:cNvPr id="834" name="Google Shape;834;p97"/>
            <p:cNvPicPr preferRelativeResize="0"/>
            <p:nvPr/>
          </p:nvPicPr>
          <p:blipFill rotWithShape="1">
            <a:blip r:embed="rId3">
              <a:alphaModFix/>
            </a:blip>
            <a:srcRect b="0" l="22827" r="0" t="0"/>
            <a:stretch/>
          </p:blipFill>
          <p:spPr>
            <a:xfrm>
              <a:off x="6635262" y="466853"/>
              <a:ext cx="2024308" cy="526901"/>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1 - Title and Content">
  <p:cSld name="OBJECT_1">
    <p:spTree>
      <p:nvGrpSpPr>
        <p:cNvPr id="835" name="Shape 835"/>
        <p:cNvGrpSpPr/>
        <p:nvPr/>
      </p:nvGrpSpPr>
      <p:grpSpPr>
        <a:xfrm>
          <a:off x="0" y="0"/>
          <a:ext cx="0" cy="0"/>
          <a:chOff x="0" y="0"/>
          <a:chExt cx="0" cy="0"/>
        </a:xfrm>
      </p:grpSpPr>
      <p:sp>
        <p:nvSpPr>
          <p:cNvPr id="836" name="Google Shape;836;p98"/>
          <p:cNvSpPr txBox="1"/>
          <p:nvPr>
            <p:ph type="title"/>
          </p:nvPr>
        </p:nvSpPr>
        <p:spPr>
          <a:xfrm>
            <a:off x="457200" y="151349"/>
            <a:ext cx="8229600" cy="8013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accen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37" name="Google Shape;837;p98"/>
          <p:cNvSpPr txBox="1"/>
          <p:nvPr>
            <p:ph idx="1" type="body"/>
          </p:nvPr>
        </p:nvSpPr>
        <p:spPr>
          <a:xfrm>
            <a:off x="457200" y="1379538"/>
            <a:ext cx="8229600" cy="3215100"/>
          </a:xfrm>
          <a:prstGeom prst="rect">
            <a:avLst/>
          </a:prstGeom>
          <a:noFill/>
          <a:ln>
            <a:noFill/>
          </a:ln>
        </p:spPr>
        <p:txBody>
          <a:bodyPr anchorCtr="0" anchor="t" bIns="45700" lIns="91425" spcFirstLastPara="1" rIns="91425" wrap="square" tIns="45700">
            <a:noAutofit/>
          </a:bodyPr>
          <a:lstStyle>
            <a:lvl1pPr indent="-304800" lvl="0" marL="457200" rtl="0" algn="l">
              <a:spcBef>
                <a:spcPts val="600"/>
              </a:spcBef>
              <a:spcAft>
                <a:spcPts val="0"/>
              </a:spcAft>
              <a:buClr>
                <a:schemeClr val="accent2"/>
              </a:buClr>
              <a:buSzPts val="1200"/>
              <a:buChar char="▸"/>
              <a:defRPr sz="1200"/>
            </a:lvl1pPr>
            <a:lvl2pPr indent="-304800" lvl="1" marL="914400" rtl="0" algn="l">
              <a:spcBef>
                <a:spcPts val="1200"/>
              </a:spcBef>
              <a:spcAft>
                <a:spcPts val="0"/>
              </a:spcAft>
              <a:buClr>
                <a:schemeClr val="accent2"/>
              </a:buClr>
              <a:buSzPts val="1200"/>
              <a:buChar char="▹"/>
              <a:defRPr sz="1200"/>
            </a:lvl2pPr>
            <a:lvl3pPr indent="-304800" lvl="2" marL="1371600" rtl="0" algn="l">
              <a:spcBef>
                <a:spcPts val="1200"/>
              </a:spcBef>
              <a:spcAft>
                <a:spcPts val="0"/>
              </a:spcAft>
              <a:buClr>
                <a:schemeClr val="accent2"/>
              </a:buClr>
              <a:buSzPts val="1200"/>
              <a:buChar char="▪"/>
              <a:defRPr/>
            </a:lvl3pPr>
            <a:lvl4pPr indent="-304800" lvl="3" marL="1828800" rtl="0" algn="l">
              <a:spcBef>
                <a:spcPts val="1200"/>
              </a:spcBef>
              <a:spcAft>
                <a:spcPts val="0"/>
              </a:spcAft>
              <a:buClr>
                <a:schemeClr val="accent2"/>
              </a:buClr>
              <a:buSzPts val="1200"/>
              <a:buChar char="□"/>
              <a:defRPr sz="1200"/>
            </a:lvl4pPr>
            <a:lvl5pPr indent="-304800" lvl="4" marL="2286000" rtl="0" algn="l">
              <a:spcBef>
                <a:spcPts val="1200"/>
              </a:spcBef>
              <a:spcAft>
                <a:spcPts val="0"/>
              </a:spcAft>
              <a:buClr>
                <a:schemeClr val="accent2"/>
              </a:buClr>
              <a:buSzPts val="1200"/>
              <a:buChar char="◆"/>
              <a:defRPr sz="1200"/>
            </a:lvl5pPr>
            <a:lvl6pPr indent="-304800" lvl="5" marL="2743200" rtl="0" algn="l">
              <a:spcBef>
                <a:spcPts val="1200"/>
              </a:spcBef>
              <a:spcAft>
                <a:spcPts val="0"/>
              </a:spcAft>
              <a:buClr>
                <a:schemeClr val="dk1"/>
              </a:buClr>
              <a:buSzPts val="1200"/>
              <a:buChar char="◇"/>
              <a:defRPr sz="1200"/>
            </a:lvl6pPr>
            <a:lvl7pPr indent="-304800" lvl="6" marL="3200400" rtl="0" algn="l">
              <a:spcBef>
                <a:spcPts val="1200"/>
              </a:spcBef>
              <a:spcAft>
                <a:spcPts val="0"/>
              </a:spcAft>
              <a:buClr>
                <a:schemeClr val="dk1"/>
              </a:buClr>
              <a:buSzPts val="1200"/>
              <a:buChar char="●"/>
              <a:defRPr sz="1200"/>
            </a:lvl7pPr>
            <a:lvl8pPr indent="-304800" lvl="7" marL="3657600" rtl="0" algn="l">
              <a:spcBef>
                <a:spcPts val="1200"/>
              </a:spcBef>
              <a:spcAft>
                <a:spcPts val="0"/>
              </a:spcAft>
              <a:buClr>
                <a:schemeClr val="dk1"/>
              </a:buClr>
              <a:buSzPts val="1200"/>
              <a:buChar char="○"/>
              <a:defRPr sz="1200"/>
            </a:lvl8pPr>
            <a:lvl9pPr indent="-304800" lvl="8" marL="4114800" rtl="0" algn="l">
              <a:spcBef>
                <a:spcPts val="1200"/>
              </a:spcBef>
              <a:spcAft>
                <a:spcPts val="1200"/>
              </a:spcAft>
              <a:buClr>
                <a:schemeClr val="dk1"/>
              </a:buClr>
              <a:buSzPts val="1200"/>
              <a:buChar char="▸"/>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2">
  <p:cSld name="1_Title and subtitle">
    <p:spTree>
      <p:nvGrpSpPr>
        <p:cNvPr id="838" name="Shape 838"/>
        <p:cNvGrpSpPr/>
        <p:nvPr/>
      </p:nvGrpSpPr>
      <p:grpSpPr>
        <a:xfrm>
          <a:off x="0" y="0"/>
          <a:ext cx="0" cy="0"/>
          <a:chOff x="0" y="0"/>
          <a:chExt cx="0" cy="0"/>
        </a:xfrm>
      </p:grpSpPr>
      <p:sp>
        <p:nvSpPr>
          <p:cNvPr id="839" name="Google Shape;839;p99"/>
          <p:cNvSpPr txBox="1"/>
          <p:nvPr>
            <p:ph type="title"/>
          </p:nvPr>
        </p:nvSpPr>
        <p:spPr>
          <a:xfrm>
            <a:off x="457200" y="151349"/>
            <a:ext cx="8229600" cy="801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Font typeface="Arial Black"/>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40" name="Google Shape;840;p99"/>
          <p:cNvSpPr txBox="1"/>
          <p:nvPr>
            <p:ph idx="10" type="dt"/>
          </p:nvPr>
        </p:nvSpPr>
        <p:spPr>
          <a:xfrm>
            <a:off x="8458200" y="0"/>
            <a:ext cx="685800" cy="285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Clr>
                <a:srgbClr val="888888"/>
              </a:buClr>
              <a:buSzPts val="1100"/>
              <a:buFont typeface="Arial"/>
              <a:buNone/>
              <a:defRPr sz="1100"/>
            </a:lvl1pPr>
            <a:lvl2pPr lvl="1" rtl="0" algn="l">
              <a:lnSpc>
                <a:spcPct val="100000"/>
              </a:lnSpc>
              <a:spcBef>
                <a:spcPts val="0"/>
              </a:spcBef>
              <a:spcAft>
                <a:spcPts val="0"/>
              </a:spcAft>
              <a:buClr>
                <a:schemeClr val="dk1"/>
              </a:buClr>
              <a:buSzPts val="1100"/>
              <a:buFont typeface="Arial"/>
              <a:buNone/>
              <a:defRPr sz="1100"/>
            </a:lvl2pPr>
            <a:lvl3pPr lvl="2" rtl="0" algn="l">
              <a:lnSpc>
                <a:spcPct val="100000"/>
              </a:lnSpc>
              <a:spcBef>
                <a:spcPts val="0"/>
              </a:spcBef>
              <a:spcAft>
                <a:spcPts val="0"/>
              </a:spcAft>
              <a:buClr>
                <a:schemeClr val="dk1"/>
              </a:buClr>
              <a:buSzPts val="1100"/>
              <a:buFont typeface="Arial"/>
              <a:buNone/>
              <a:defRPr sz="1100"/>
            </a:lvl3pPr>
            <a:lvl4pPr lvl="3" rtl="0" algn="l">
              <a:lnSpc>
                <a:spcPct val="100000"/>
              </a:lnSpc>
              <a:spcBef>
                <a:spcPts val="0"/>
              </a:spcBef>
              <a:spcAft>
                <a:spcPts val="0"/>
              </a:spcAft>
              <a:buClr>
                <a:schemeClr val="dk1"/>
              </a:buClr>
              <a:buSzPts val="1100"/>
              <a:buFont typeface="Arial"/>
              <a:buNone/>
              <a:defRPr sz="1100"/>
            </a:lvl4pPr>
            <a:lvl5pPr lvl="4" rtl="0" algn="l">
              <a:lnSpc>
                <a:spcPct val="100000"/>
              </a:lnSpc>
              <a:spcBef>
                <a:spcPts val="0"/>
              </a:spcBef>
              <a:spcAft>
                <a:spcPts val="0"/>
              </a:spcAft>
              <a:buClr>
                <a:schemeClr val="dk1"/>
              </a:buClr>
              <a:buSzPts val="1100"/>
              <a:buFont typeface="Arial"/>
              <a:buNone/>
              <a:defRPr sz="1100"/>
            </a:lvl5pPr>
            <a:lvl6pPr lvl="5" rtl="0" algn="l">
              <a:lnSpc>
                <a:spcPct val="100000"/>
              </a:lnSpc>
              <a:spcBef>
                <a:spcPts val="0"/>
              </a:spcBef>
              <a:spcAft>
                <a:spcPts val="0"/>
              </a:spcAft>
              <a:buClr>
                <a:schemeClr val="dk1"/>
              </a:buClr>
              <a:buSzPts val="1100"/>
              <a:buFont typeface="Arial"/>
              <a:buNone/>
              <a:defRPr sz="1100"/>
            </a:lvl6pPr>
            <a:lvl7pPr lvl="6" rtl="0" algn="l">
              <a:lnSpc>
                <a:spcPct val="100000"/>
              </a:lnSpc>
              <a:spcBef>
                <a:spcPts val="0"/>
              </a:spcBef>
              <a:spcAft>
                <a:spcPts val="0"/>
              </a:spcAft>
              <a:buClr>
                <a:schemeClr val="dk1"/>
              </a:buClr>
              <a:buSzPts val="1100"/>
              <a:buFont typeface="Arial"/>
              <a:buNone/>
              <a:defRPr sz="1100"/>
            </a:lvl7pPr>
            <a:lvl8pPr lvl="7" rtl="0" algn="l">
              <a:lnSpc>
                <a:spcPct val="100000"/>
              </a:lnSpc>
              <a:spcBef>
                <a:spcPts val="0"/>
              </a:spcBef>
              <a:spcAft>
                <a:spcPts val="0"/>
              </a:spcAft>
              <a:buClr>
                <a:schemeClr val="dk1"/>
              </a:buClr>
              <a:buSzPts val="1100"/>
              <a:buFont typeface="Arial"/>
              <a:buNone/>
              <a:defRPr sz="1100"/>
            </a:lvl8pPr>
            <a:lvl9pPr lvl="8" rtl="0" algn="l">
              <a:lnSpc>
                <a:spcPct val="100000"/>
              </a:lnSpc>
              <a:spcBef>
                <a:spcPts val="0"/>
              </a:spcBef>
              <a:spcAft>
                <a:spcPts val="0"/>
              </a:spcAft>
              <a:buClr>
                <a:schemeClr val="dk1"/>
              </a:buClr>
              <a:buSzPts val="1100"/>
              <a:buFont typeface="Arial"/>
              <a:buNone/>
              <a:defRPr sz="1100"/>
            </a:lvl9pPr>
          </a:lstStyle>
          <a:p/>
        </p:txBody>
      </p:sp>
      <p:sp>
        <p:nvSpPr>
          <p:cNvPr id="841" name="Google Shape;841;p99"/>
          <p:cNvSpPr txBox="1"/>
          <p:nvPr>
            <p:ph idx="11" type="ftr"/>
          </p:nvPr>
        </p:nvSpPr>
        <p:spPr>
          <a:xfrm>
            <a:off x="4768850" y="4767263"/>
            <a:ext cx="33630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Clr>
                <a:srgbClr val="888888"/>
              </a:buClr>
              <a:buSzPts val="1100"/>
              <a:buFont typeface="Arial"/>
              <a:buNone/>
              <a:defRPr sz="1100"/>
            </a:lvl1pPr>
            <a:lvl2pPr lvl="1" rtl="0" algn="l">
              <a:lnSpc>
                <a:spcPct val="100000"/>
              </a:lnSpc>
              <a:spcBef>
                <a:spcPts val="0"/>
              </a:spcBef>
              <a:spcAft>
                <a:spcPts val="0"/>
              </a:spcAft>
              <a:buClr>
                <a:schemeClr val="dk1"/>
              </a:buClr>
              <a:buSzPts val="1100"/>
              <a:buFont typeface="Arial"/>
              <a:buNone/>
              <a:defRPr sz="1100"/>
            </a:lvl2pPr>
            <a:lvl3pPr lvl="2" rtl="0" algn="l">
              <a:lnSpc>
                <a:spcPct val="100000"/>
              </a:lnSpc>
              <a:spcBef>
                <a:spcPts val="0"/>
              </a:spcBef>
              <a:spcAft>
                <a:spcPts val="0"/>
              </a:spcAft>
              <a:buClr>
                <a:schemeClr val="dk1"/>
              </a:buClr>
              <a:buSzPts val="1100"/>
              <a:buFont typeface="Arial"/>
              <a:buNone/>
              <a:defRPr sz="1100"/>
            </a:lvl3pPr>
            <a:lvl4pPr lvl="3" rtl="0" algn="l">
              <a:lnSpc>
                <a:spcPct val="100000"/>
              </a:lnSpc>
              <a:spcBef>
                <a:spcPts val="0"/>
              </a:spcBef>
              <a:spcAft>
                <a:spcPts val="0"/>
              </a:spcAft>
              <a:buClr>
                <a:schemeClr val="dk1"/>
              </a:buClr>
              <a:buSzPts val="1100"/>
              <a:buFont typeface="Arial"/>
              <a:buNone/>
              <a:defRPr sz="1100"/>
            </a:lvl4pPr>
            <a:lvl5pPr lvl="4" rtl="0" algn="l">
              <a:lnSpc>
                <a:spcPct val="100000"/>
              </a:lnSpc>
              <a:spcBef>
                <a:spcPts val="0"/>
              </a:spcBef>
              <a:spcAft>
                <a:spcPts val="0"/>
              </a:spcAft>
              <a:buClr>
                <a:schemeClr val="dk1"/>
              </a:buClr>
              <a:buSzPts val="1100"/>
              <a:buFont typeface="Arial"/>
              <a:buNone/>
              <a:defRPr sz="1100"/>
            </a:lvl5pPr>
            <a:lvl6pPr lvl="5" rtl="0" algn="l">
              <a:lnSpc>
                <a:spcPct val="100000"/>
              </a:lnSpc>
              <a:spcBef>
                <a:spcPts val="0"/>
              </a:spcBef>
              <a:spcAft>
                <a:spcPts val="0"/>
              </a:spcAft>
              <a:buClr>
                <a:schemeClr val="dk1"/>
              </a:buClr>
              <a:buSzPts val="1100"/>
              <a:buFont typeface="Arial"/>
              <a:buNone/>
              <a:defRPr sz="1100"/>
            </a:lvl6pPr>
            <a:lvl7pPr lvl="6" rtl="0" algn="l">
              <a:lnSpc>
                <a:spcPct val="100000"/>
              </a:lnSpc>
              <a:spcBef>
                <a:spcPts val="0"/>
              </a:spcBef>
              <a:spcAft>
                <a:spcPts val="0"/>
              </a:spcAft>
              <a:buClr>
                <a:schemeClr val="dk1"/>
              </a:buClr>
              <a:buSzPts val="1100"/>
              <a:buFont typeface="Arial"/>
              <a:buNone/>
              <a:defRPr sz="1100"/>
            </a:lvl7pPr>
            <a:lvl8pPr lvl="7" rtl="0" algn="l">
              <a:lnSpc>
                <a:spcPct val="100000"/>
              </a:lnSpc>
              <a:spcBef>
                <a:spcPts val="0"/>
              </a:spcBef>
              <a:spcAft>
                <a:spcPts val="0"/>
              </a:spcAft>
              <a:buClr>
                <a:schemeClr val="dk1"/>
              </a:buClr>
              <a:buSzPts val="1100"/>
              <a:buFont typeface="Arial"/>
              <a:buNone/>
              <a:defRPr sz="1100"/>
            </a:lvl8pPr>
            <a:lvl9pPr lvl="8" rtl="0" algn="l">
              <a:lnSpc>
                <a:spcPct val="100000"/>
              </a:lnSpc>
              <a:spcBef>
                <a:spcPts val="0"/>
              </a:spcBef>
              <a:spcAft>
                <a:spcPts val="0"/>
              </a:spcAft>
              <a:buClr>
                <a:schemeClr val="dk1"/>
              </a:buClr>
              <a:buSzPts val="1100"/>
              <a:buFont typeface="Arial"/>
              <a:buNone/>
              <a:defRPr sz="1100"/>
            </a:lvl9pPr>
          </a:lstStyle>
          <a:p/>
        </p:txBody>
      </p:sp>
      <p:sp>
        <p:nvSpPr>
          <p:cNvPr id="842" name="Google Shape;842;p99"/>
          <p:cNvSpPr txBox="1"/>
          <p:nvPr>
            <p:ph idx="12" type="sldNum"/>
          </p:nvPr>
        </p:nvSpPr>
        <p:spPr>
          <a:xfrm>
            <a:off x="8153400" y="4767263"/>
            <a:ext cx="533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800" u="none" cap="none" strike="noStrik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800" u="none" cap="none" strike="noStrik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800" u="none" cap="none" strike="noStrik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800" u="none" cap="none" strike="noStrik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800" u="none" cap="none" strike="noStrik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800" u="none" cap="none" strike="noStrik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800" u="none" cap="none" strike="noStrik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800" u="none" cap="none" strike="noStrik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843" name="Google Shape;843;p99"/>
          <p:cNvSpPr txBox="1"/>
          <p:nvPr>
            <p:ph idx="1" type="body"/>
          </p:nvPr>
        </p:nvSpPr>
        <p:spPr>
          <a:xfrm>
            <a:off x="481013" y="867479"/>
            <a:ext cx="8213700" cy="4944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0"/>
              </a:spcBef>
              <a:spcAft>
                <a:spcPts val="0"/>
              </a:spcAft>
              <a:buClr>
                <a:schemeClr val="accent2"/>
              </a:buClr>
              <a:buSzPts val="1200"/>
              <a:buFont typeface="Arial"/>
              <a:buNone/>
              <a:defRPr sz="1600"/>
            </a:lvl1pPr>
            <a:lvl2pPr indent="-317500" lvl="1" marL="914400" rtl="0" algn="l">
              <a:lnSpc>
                <a:spcPct val="100000"/>
              </a:lnSpc>
              <a:spcBef>
                <a:spcPts val="600"/>
              </a:spcBef>
              <a:spcAft>
                <a:spcPts val="0"/>
              </a:spcAft>
              <a:buClr>
                <a:schemeClr val="accent2"/>
              </a:buClr>
              <a:buSzPts val="1400"/>
              <a:buChar char="–"/>
              <a:defRPr/>
            </a:lvl2pPr>
            <a:lvl3pPr indent="-317500" lvl="2" marL="1371600" rtl="0" algn="l">
              <a:lnSpc>
                <a:spcPct val="100000"/>
              </a:lnSpc>
              <a:spcBef>
                <a:spcPts val="600"/>
              </a:spcBef>
              <a:spcAft>
                <a:spcPts val="0"/>
              </a:spcAft>
              <a:buClr>
                <a:schemeClr val="accent2"/>
              </a:buClr>
              <a:buSzPts val="1400"/>
              <a:buChar char="•"/>
              <a:defRPr/>
            </a:lvl3pPr>
            <a:lvl4pPr indent="-317500" lvl="3" marL="1828800" rtl="0" algn="l">
              <a:lnSpc>
                <a:spcPct val="100000"/>
              </a:lnSpc>
              <a:spcBef>
                <a:spcPts val="600"/>
              </a:spcBef>
              <a:spcAft>
                <a:spcPts val="0"/>
              </a:spcAft>
              <a:buClr>
                <a:schemeClr val="accent2"/>
              </a:buClr>
              <a:buSzPts val="1400"/>
              <a:buChar char="–"/>
              <a:defRPr/>
            </a:lvl4pPr>
            <a:lvl5pPr indent="-317500" lvl="4" marL="2286000" rtl="0" algn="l">
              <a:lnSpc>
                <a:spcPct val="100000"/>
              </a:lnSpc>
              <a:spcBef>
                <a:spcPts val="600"/>
              </a:spcBef>
              <a:spcAft>
                <a:spcPts val="0"/>
              </a:spcAft>
              <a:buClr>
                <a:schemeClr val="accent2"/>
              </a:buClr>
              <a:buSzPts val="14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showMasterSp="0">
  <p:cSld name="Section Header 2">
    <p:bg>
      <p:bgPr>
        <a:solidFill>
          <a:srgbClr val="242838"/>
        </a:solidFill>
      </p:bgPr>
    </p:bg>
    <p:spTree>
      <p:nvGrpSpPr>
        <p:cNvPr id="844" name="Shape 844"/>
        <p:cNvGrpSpPr/>
        <p:nvPr/>
      </p:nvGrpSpPr>
      <p:grpSpPr>
        <a:xfrm>
          <a:off x="0" y="0"/>
          <a:ext cx="0" cy="0"/>
          <a:chOff x="0" y="0"/>
          <a:chExt cx="0" cy="0"/>
        </a:xfrm>
      </p:grpSpPr>
      <p:sp>
        <p:nvSpPr>
          <p:cNvPr id="845" name="Google Shape;845;p100"/>
          <p:cNvSpPr/>
          <p:nvPr/>
        </p:nvSpPr>
        <p:spPr>
          <a:xfrm>
            <a:off x="0" y="1"/>
            <a:ext cx="9144000" cy="382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chemeClr val="accent1"/>
              </a:solidFill>
              <a:latin typeface="Arial"/>
              <a:ea typeface="Arial"/>
              <a:cs typeface="Arial"/>
              <a:sym typeface="Arial"/>
            </a:endParaRPr>
          </a:p>
        </p:txBody>
      </p:sp>
      <p:pic>
        <p:nvPicPr>
          <p:cNvPr id="846" name="Google Shape;846;p100"/>
          <p:cNvPicPr preferRelativeResize="0"/>
          <p:nvPr/>
        </p:nvPicPr>
        <p:blipFill rotWithShape="1">
          <a:blip r:embed="rId2">
            <a:alphaModFix/>
          </a:blip>
          <a:srcRect b="4290" l="0" r="3910" t="3236"/>
          <a:stretch/>
        </p:blipFill>
        <p:spPr>
          <a:xfrm>
            <a:off x="7731973" y="-1"/>
            <a:ext cx="1412029" cy="5143500"/>
          </a:xfrm>
          <a:prstGeom prst="rect">
            <a:avLst/>
          </a:prstGeom>
          <a:noFill/>
          <a:ln>
            <a:noFill/>
          </a:ln>
        </p:spPr>
      </p:pic>
      <p:pic>
        <p:nvPicPr>
          <p:cNvPr id="847" name="Google Shape;847;p100"/>
          <p:cNvPicPr preferRelativeResize="0"/>
          <p:nvPr/>
        </p:nvPicPr>
        <p:blipFill rotWithShape="1">
          <a:blip r:embed="rId3">
            <a:alphaModFix/>
          </a:blip>
          <a:srcRect b="0" l="-5630" r="0" t="-5218"/>
          <a:stretch/>
        </p:blipFill>
        <p:spPr>
          <a:xfrm>
            <a:off x="419103" y="418147"/>
            <a:ext cx="1996295" cy="399419"/>
          </a:xfrm>
          <a:prstGeom prst="rect">
            <a:avLst/>
          </a:prstGeom>
          <a:noFill/>
          <a:ln>
            <a:noFill/>
          </a:ln>
        </p:spPr>
      </p:pic>
      <p:sp>
        <p:nvSpPr>
          <p:cNvPr id="848" name="Google Shape;848;p100"/>
          <p:cNvSpPr/>
          <p:nvPr/>
        </p:nvSpPr>
        <p:spPr>
          <a:xfrm>
            <a:off x="540527" y="2023229"/>
            <a:ext cx="8603400" cy="2669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49" name="Google Shape;849;p100"/>
          <p:cNvSpPr txBox="1"/>
          <p:nvPr>
            <p:ph type="title"/>
          </p:nvPr>
        </p:nvSpPr>
        <p:spPr>
          <a:xfrm>
            <a:off x="1107495" y="2457095"/>
            <a:ext cx="7389000" cy="1895400"/>
          </a:xfrm>
          <a:prstGeom prst="rect">
            <a:avLst/>
          </a:prstGeom>
          <a:noFill/>
          <a:ln>
            <a:noFill/>
          </a:ln>
        </p:spPr>
        <p:txBody>
          <a:bodyPr anchorCtr="0" anchor="ctr" bIns="34275" lIns="137150" spcFirstLastPara="1" rIns="68575" wrap="square" tIns="34275">
            <a:normAutofit/>
          </a:bodyPr>
          <a:lstStyle>
            <a:lvl1pPr lvl="0" rtl="0" algn="l">
              <a:lnSpc>
                <a:spcPct val="90000"/>
              </a:lnSpc>
              <a:spcBef>
                <a:spcPts val="0"/>
              </a:spcBef>
              <a:spcAft>
                <a:spcPts val="0"/>
              </a:spcAft>
              <a:buClr>
                <a:schemeClr val="lt1"/>
              </a:buClr>
              <a:buSzPts val="3600"/>
              <a:buFont typeface="Arial Black"/>
              <a:buNone/>
              <a:defRPr b="1" sz="3600" cap="none">
                <a:solidFill>
                  <a:schemeClr val="lt1"/>
                </a:solidFill>
                <a:latin typeface="Arial Black"/>
                <a:ea typeface="Arial Black"/>
                <a:cs typeface="Arial Black"/>
                <a:sym typeface="Arial Black"/>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50" name="Google Shape;850;p100"/>
          <p:cNvSpPr txBox="1"/>
          <p:nvPr>
            <p:ph idx="10" type="dt"/>
          </p:nvPr>
        </p:nvSpPr>
        <p:spPr>
          <a:xfrm>
            <a:off x="8458200" y="0"/>
            <a:ext cx="685800" cy="285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Clr>
                <a:srgbClr val="888888"/>
              </a:buClr>
              <a:buSzPts val="1100"/>
              <a:buFont typeface="Arial"/>
              <a:buNone/>
              <a:defRPr sz="1100"/>
            </a:lvl1pPr>
            <a:lvl2pPr lvl="1" rtl="0" algn="l">
              <a:spcBef>
                <a:spcPts val="0"/>
              </a:spcBef>
              <a:spcAft>
                <a:spcPts val="0"/>
              </a:spcAft>
              <a:buClr>
                <a:schemeClr val="dk1"/>
              </a:buClr>
              <a:buSzPts val="1100"/>
              <a:buFont typeface="Arial"/>
              <a:buNone/>
              <a:defRPr sz="1100"/>
            </a:lvl2pPr>
            <a:lvl3pPr lvl="2" rtl="0" algn="l">
              <a:spcBef>
                <a:spcPts val="0"/>
              </a:spcBef>
              <a:spcAft>
                <a:spcPts val="0"/>
              </a:spcAft>
              <a:buClr>
                <a:schemeClr val="dk1"/>
              </a:buClr>
              <a:buSzPts val="1100"/>
              <a:buFont typeface="Arial"/>
              <a:buNone/>
              <a:defRPr sz="1100"/>
            </a:lvl3pPr>
            <a:lvl4pPr lvl="3" rtl="0" algn="l">
              <a:spcBef>
                <a:spcPts val="0"/>
              </a:spcBef>
              <a:spcAft>
                <a:spcPts val="0"/>
              </a:spcAft>
              <a:buClr>
                <a:schemeClr val="dk1"/>
              </a:buClr>
              <a:buSzPts val="1100"/>
              <a:buFont typeface="Arial"/>
              <a:buNone/>
              <a:defRPr sz="1100"/>
            </a:lvl4pPr>
            <a:lvl5pPr lvl="4" rtl="0" algn="l">
              <a:spcBef>
                <a:spcPts val="0"/>
              </a:spcBef>
              <a:spcAft>
                <a:spcPts val="0"/>
              </a:spcAft>
              <a:buClr>
                <a:schemeClr val="dk1"/>
              </a:buClr>
              <a:buSzPts val="1100"/>
              <a:buFont typeface="Arial"/>
              <a:buNone/>
              <a:defRPr sz="1100"/>
            </a:lvl5pPr>
            <a:lvl6pPr lvl="5" rtl="0" algn="l">
              <a:spcBef>
                <a:spcPts val="0"/>
              </a:spcBef>
              <a:spcAft>
                <a:spcPts val="0"/>
              </a:spcAft>
              <a:buClr>
                <a:schemeClr val="dk1"/>
              </a:buClr>
              <a:buSzPts val="1100"/>
              <a:buFont typeface="Arial"/>
              <a:buNone/>
              <a:defRPr sz="1100"/>
            </a:lvl6pPr>
            <a:lvl7pPr lvl="6" rtl="0" algn="l">
              <a:spcBef>
                <a:spcPts val="0"/>
              </a:spcBef>
              <a:spcAft>
                <a:spcPts val="0"/>
              </a:spcAft>
              <a:buClr>
                <a:schemeClr val="dk1"/>
              </a:buClr>
              <a:buSzPts val="1100"/>
              <a:buFont typeface="Arial"/>
              <a:buNone/>
              <a:defRPr sz="1100"/>
            </a:lvl7pPr>
            <a:lvl8pPr lvl="7" rtl="0" algn="l">
              <a:spcBef>
                <a:spcPts val="0"/>
              </a:spcBef>
              <a:spcAft>
                <a:spcPts val="0"/>
              </a:spcAft>
              <a:buClr>
                <a:schemeClr val="dk1"/>
              </a:buClr>
              <a:buSzPts val="1100"/>
              <a:buFont typeface="Arial"/>
              <a:buNone/>
              <a:defRPr sz="1100"/>
            </a:lvl8pPr>
            <a:lvl9pPr lvl="8" rtl="0" algn="l">
              <a:spcBef>
                <a:spcPts val="0"/>
              </a:spcBef>
              <a:spcAft>
                <a:spcPts val="0"/>
              </a:spcAft>
              <a:buClr>
                <a:schemeClr val="dk1"/>
              </a:buClr>
              <a:buSzPts val="1100"/>
              <a:buFont typeface="Arial"/>
              <a:buNone/>
              <a:defRPr sz="11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1" showMasterSp="0">
  <p:cSld name="Section Header 2_1">
    <p:bg>
      <p:bgPr>
        <a:solidFill>
          <a:srgbClr val="242838"/>
        </a:solidFill>
      </p:bgPr>
    </p:bg>
    <p:spTree>
      <p:nvGrpSpPr>
        <p:cNvPr id="851" name="Shape 851"/>
        <p:cNvGrpSpPr/>
        <p:nvPr/>
      </p:nvGrpSpPr>
      <p:grpSpPr>
        <a:xfrm>
          <a:off x="0" y="0"/>
          <a:ext cx="0" cy="0"/>
          <a:chOff x="0" y="0"/>
          <a:chExt cx="0" cy="0"/>
        </a:xfrm>
      </p:grpSpPr>
      <p:sp>
        <p:nvSpPr>
          <p:cNvPr id="852" name="Google Shape;852;p101"/>
          <p:cNvSpPr/>
          <p:nvPr/>
        </p:nvSpPr>
        <p:spPr>
          <a:xfrm>
            <a:off x="0" y="1"/>
            <a:ext cx="9144000" cy="382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chemeClr val="accent1"/>
              </a:solidFill>
              <a:latin typeface="Arial"/>
              <a:ea typeface="Arial"/>
              <a:cs typeface="Arial"/>
              <a:sym typeface="Arial"/>
            </a:endParaRPr>
          </a:p>
        </p:txBody>
      </p:sp>
      <p:pic>
        <p:nvPicPr>
          <p:cNvPr id="853" name="Google Shape;853;p101"/>
          <p:cNvPicPr preferRelativeResize="0"/>
          <p:nvPr/>
        </p:nvPicPr>
        <p:blipFill rotWithShape="1">
          <a:blip r:embed="rId2">
            <a:alphaModFix/>
          </a:blip>
          <a:srcRect b="4299" l="0" r="3910" t="3236"/>
          <a:stretch/>
        </p:blipFill>
        <p:spPr>
          <a:xfrm>
            <a:off x="7731973" y="-1"/>
            <a:ext cx="1412029" cy="5143500"/>
          </a:xfrm>
          <a:prstGeom prst="rect">
            <a:avLst/>
          </a:prstGeom>
          <a:noFill/>
          <a:ln>
            <a:noFill/>
          </a:ln>
        </p:spPr>
      </p:pic>
      <p:pic>
        <p:nvPicPr>
          <p:cNvPr id="854" name="Google Shape;854;p101"/>
          <p:cNvPicPr preferRelativeResize="0"/>
          <p:nvPr/>
        </p:nvPicPr>
        <p:blipFill rotWithShape="1">
          <a:blip r:embed="rId3">
            <a:alphaModFix/>
          </a:blip>
          <a:srcRect b="0" l="-5630" r="0" t="-5218"/>
          <a:stretch/>
        </p:blipFill>
        <p:spPr>
          <a:xfrm>
            <a:off x="419103" y="418147"/>
            <a:ext cx="1996295" cy="399419"/>
          </a:xfrm>
          <a:prstGeom prst="rect">
            <a:avLst/>
          </a:prstGeom>
          <a:noFill/>
          <a:ln>
            <a:noFill/>
          </a:ln>
        </p:spPr>
      </p:pic>
      <p:sp>
        <p:nvSpPr>
          <p:cNvPr id="855" name="Google Shape;855;p101"/>
          <p:cNvSpPr/>
          <p:nvPr/>
        </p:nvSpPr>
        <p:spPr>
          <a:xfrm>
            <a:off x="540527" y="2023229"/>
            <a:ext cx="8603400" cy="2669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56" name="Google Shape;856;p101"/>
          <p:cNvSpPr txBox="1"/>
          <p:nvPr>
            <p:ph type="title"/>
          </p:nvPr>
        </p:nvSpPr>
        <p:spPr>
          <a:xfrm>
            <a:off x="1107495" y="2457095"/>
            <a:ext cx="7389000" cy="1895400"/>
          </a:xfrm>
          <a:prstGeom prst="rect">
            <a:avLst/>
          </a:prstGeom>
          <a:noFill/>
          <a:ln>
            <a:noFill/>
          </a:ln>
        </p:spPr>
        <p:txBody>
          <a:bodyPr anchorCtr="0" anchor="ctr" bIns="34275" lIns="137150" spcFirstLastPara="1" rIns="68575" wrap="square" tIns="34275">
            <a:normAutofit/>
          </a:bodyPr>
          <a:lstStyle>
            <a:lvl1pPr lvl="0" rtl="0" algn="l">
              <a:lnSpc>
                <a:spcPct val="90000"/>
              </a:lnSpc>
              <a:spcBef>
                <a:spcPts val="0"/>
              </a:spcBef>
              <a:spcAft>
                <a:spcPts val="0"/>
              </a:spcAft>
              <a:buClr>
                <a:schemeClr val="lt1"/>
              </a:buClr>
              <a:buSzPts val="3600"/>
              <a:buFont typeface="Arial Black"/>
              <a:buNone/>
              <a:defRPr b="1" sz="3600" cap="none">
                <a:solidFill>
                  <a:schemeClr val="lt1"/>
                </a:solidFill>
                <a:latin typeface="Arial Black"/>
                <a:ea typeface="Arial Black"/>
                <a:cs typeface="Arial Black"/>
                <a:sym typeface="Arial Black"/>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57" name="Google Shape;857;p101"/>
          <p:cNvSpPr txBox="1"/>
          <p:nvPr>
            <p:ph idx="10" type="dt"/>
          </p:nvPr>
        </p:nvSpPr>
        <p:spPr>
          <a:xfrm>
            <a:off x="8458200" y="0"/>
            <a:ext cx="685800" cy="285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4">
    <p:spTree>
      <p:nvGrpSpPr>
        <p:cNvPr id="858" name="Shape 858"/>
        <p:cNvGrpSpPr/>
        <p:nvPr/>
      </p:nvGrpSpPr>
      <p:grpSpPr>
        <a:xfrm>
          <a:off x="0" y="0"/>
          <a:ext cx="0" cy="0"/>
          <a:chOff x="0" y="0"/>
          <a:chExt cx="0" cy="0"/>
        </a:xfrm>
      </p:grpSpPr>
      <p:sp>
        <p:nvSpPr>
          <p:cNvPr id="859" name="Google Shape;859;p102"/>
          <p:cNvSpPr txBox="1"/>
          <p:nvPr>
            <p:ph type="title"/>
          </p:nvPr>
        </p:nvSpPr>
        <p:spPr>
          <a:xfrm>
            <a:off x="457200" y="151351"/>
            <a:ext cx="8229600" cy="801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60" name="Google Shape;860;p102"/>
          <p:cNvSpPr txBox="1"/>
          <p:nvPr>
            <p:ph idx="10" type="dt"/>
          </p:nvPr>
        </p:nvSpPr>
        <p:spPr>
          <a:xfrm>
            <a:off x="8458200" y="0"/>
            <a:ext cx="685800" cy="285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61" name="Google Shape;861;p102"/>
          <p:cNvSpPr txBox="1"/>
          <p:nvPr>
            <p:ph idx="11" type="ftr"/>
          </p:nvPr>
        </p:nvSpPr>
        <p:spPr>
          <a:xfrm>
            <a:off x="4768850" y="4767264"/>
            <a:ext cx="33630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62" name="Google Shape;862;p102"/>
          <p:cNvSpPr txBox="1"/>
          <p:nvPr>
            <p:ph idx="12" type="sldNum"/>
          </p:nvPr>
        </p:nvSpPr>
        <p:spPr>
          <a:xfrm>
            <a:off x="8153400" y="4767264"/>
            <a:ext cx="533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34" Type="http://schemas.openxmlformats.org/officeDocument/2006/relationships/theme" Target="../theme/theme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84.xml"/><Relationship Id="rId42" Type="http://schemas.openxmlformats.org/officeDocument/2006/relationships/slideLayout" Target="../slideLayouts/slideLayout86.xml"/><Relationship Id="rId41" Type="http://schemas.openxmlformats.org/officeDocument/2006/relationships/slideLayout" Target="../slideLayouts/slideLayout85.xml"/><Relationship Id="rId44" Type="http://schemas.openxmlformats.org/officeDocument/2006/relationships/slideLayout" Target="../slideLayouts/slideLayout88.xml"/><Relationship Id="rId43" Type="http://schemas.openxmlformats.org/officeDocument/2006/relationships/slideLayout" Target="../slideLayouts/slideLayout87.xml"/><Relationship Id="rId46" Type="http://schemas.openxmlformats.org/officeDocument/2006/relationships/slideLayout" Target="../slideLayouts/slideLayout90.xml"/><Relationship Id="rId45" Type="http://schemas.openxmlformats.org/officeDocument/2006/relationships/slideLayout" Target="../slideLayouts/slideLayout89.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48" Type="http://schemas.openxmlformats.org/officeDocument/2006/relationships/slideLayout" Target="../slideLayouts/slideLayout92.xml"/><Relationship Id="rId47" Type="http://schemas.openxmlformats.org/officeDocument/2006/relationships/slideLayout" Target="../slideLayouts/slideLayout91.xml"/><Relationship Id="rId49" Type="http://schemas.openxmlformats.org/officeDocument/2006/relationships/slideLayout" Target="../slideLayouts/slideLayout9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31" Type="http://schemas.openxmlformats.org/officeDocument/2006/relationships/slideLayout" Target="../slideLayouts/slideLayout75.xml"/><Relationship Id="rId30" Type="http://schemas.openxmlformats.org/officeDocument/2006/relationships/slideLayout" Target="../slideLayouts/slideLayout74.xml"/><Relationship Id="rId33" Type="http://schemas.openxmlformats.org/officeDocument/2006/relationships/slideLayout" Target="../slideLayouts/slideLayout77.xml"/><Relationship Id="rId32" Type="http://schemas.openxmlformats.org/officeDocument/2006/relationships/slideLayout" Target="../slideLayouts/slideLayout76.xml"/><Relationship Id="rId35" Type="http://schemas.openxmlformats.org/officeDocument/2006/relationships/slideLayout" Target="../slideLayouts/slideLayout79.xml"/><Relationship Id="rId34" Type="http://schemas.openxmlformats.org/officeDocument/2006/relationships/slideLayout" Target="../slideLayouts/slideLayout78.xml"/><Relationship Id="rId37" Type="http://schemas.openxmlformats.org/officeDocument/2006/relationships/slideLayout" Target="../slideLayouts/slideLayout81.xml"/><Relationship Id="rId36" Type="http://schemas.openxmlformats.org/officeDocument/2006/relationships/slideLayout" Target="../slideLayouts/slideLayout80.xml"/><Relationship Id="rId39" Type="http://schemas.openxmlformats.org/officeDocument/2006/relationships/slideLayout" Target="../slideLayouts/slideLayout83.xml"/><Relationship Id="rId38" Type="http://schemas.openxmlformats.org/officeDocument/2006/relationships/slideLayout" Target="../slideLayouts/slideLayout82.xml"/><Relationship Id="rId61" Type="http://schemas.openxmlformats.org/officeDocument/2006/relationships/theme" Target="../theme/theme2.xml"/><Relationship Id="rId20" Type="http://schemas.openxmlformats.org/officeDocument/2006/relationships/slideLayout" Target="../slideLayouts/slideLayout64.xml"/><Relationship Id="rId22" Type="http://schemas.openxmlformats.org/officeDocument/2006/relationships/slideLayout" Target="../slideLayouts/slideLayout66.xml"/><Relationship Id="rId21" Type="http://schemas.openxmlformats.org/officeDocument/2006/relationships/slideLayout" Target="../slideLayouts/slideLayout65.xml"/><Relationship Id="rId24" Type="http://schemas.openxmlformats.org/officeDocument/2006/relationships/slideLayout" Target="../slideLayouts/slideLayout68.xml"/><Relationship Id="rId23" Type="http://schemas.openxmlformats.org/officeDocument/2006/relationships/slideLayout" Target="../slideLayouts/slideLayout67.xml"/><Relationship Id="rId60" Type="http://schemas.openxmlformats.org/officeDocument/2006/relationships/slideLayout" Target="../slideLayouts/slideLayout104.xml"/><Relationship Id="rId26" Type="http://schemas.openxmlformats.org/officeDocument/2006/relationships/slideLayout" Target="../slideLayouts/slideLayout70.xml"/><Relationship Id="rId25" Type="http://schemas.openxmlformats.org/officeDocument/2006/relationships/slideLayout" Target="../slideLayouts/slideLayout69.xml"/><Relationship Id="rId28" Type="http://schemas.openxmlformats.org/officeDocument/2006/relationships/slideLayout" Target="../slideLayouts/slideLayout72.xml"/><Relationship Id="rId27" Type="http://schemas.openxmlformats.org/officeDocument/2006/relationships/slideLayout" Target="../slideLayouts/slideLayout71.xml"/><Relationship Id="rId29" Type="http://schemas.openxmlformats.org/officeDocument/2006/relationships/slideLayout" Target="../slideLayouts/slideLayout73.xml"/><Relationship Id="rId51" Type="http://schemas.openxmlformats.org/officeDocument/2006/relationships/slideLayout" Target="../slideLayouts/slideLayout95.xml"/><Relationship Id="rId50" Type="http://schemas.openxmlformats.org/officeDocument/2006/relationships/slideLayout" Target="../slideLayouts/slideLayout94.xml"/><Relationship Id="rId53" Type="http://schemas.openxmlformats.org/officeDocument/2006/relationships/slideLayout" Target="../slideLayouts/slideLayout97.xml"/><Relationship Id="rId52" Type="http://schemas.openxmlformats.org/officeDocument/2006/relationships/slideLayout" Target="../slideLayouts/slideLayout96.xml"/><Relationship Id="rId11" Type="http://schemas.openxmlformats.org/officeDocument/2006/relationships/slideLayout" Target="../slideLayouts/slideLayout55.xml"/><Relationship Id="rId55" Type="http://schemas.openxmlformats.org/officeDocument/2006/relationships/slideLayout" Target="../slideLayouts/slideLayout99.xml"/><Relationship Id="rId10" Type="http://schemas.openxmlformats.org/officeDocument/2006/relationships/slideLayout" Target="../slideLayouts/slideLayout54.xml"/><Relationship Id="rId54" Type="http://schemas.openxmlformats.org/officeDocument/2006/relationships/slideLayout" Target="../slideLayouts/slideLayout98.xml"/><Relationship Id="rId13" Type="http://schemas.openxmlformats.org/officeDocument/2006/relationships/slideLayout" Target="../slideLayouts/slideLayout57.xml"/><Relationship Id="rId57" Type="http://schemas.openxmlformats.org/officeDocument/2006/relationships/slideLayout" Target="../slideLayouts/slideLayout101.xml"/><Relationship Id="rId12" Type="http://schemas.openxmlformats.org/officeDocument/2006/relationships/slideLayout" Target="../slideLayouts/slideLayout56.xml"/><Relationship Id="rId56" Type="http://schemas.openxmlformats.org/officeDocument/2006/relationships/slideLayout" Target="../slideLayouts/slideLayout100.xml"/><Relationship Id="rId15" Type="http://schemas.openxmlformats.org/officeDocument/2006/relationships/slideLayout" Target="../slideLayouts/slideLayout59.xml"/><Relationship Id="rId59" Type="http://schemas.openxmlformats.org/officeDocument/2006/relationships/slideLayout" Target="../slideLayouts/slideLayout103.xml"/><Relationship Id="rId14" Type="http://schemas.openxmlformats.org/officeDocument/2006/relationships/slideLayout" Target="../slideLayouts/slideLayout58.xml"/><Relationship Id="rId58" Type="http://schemas.openxmlformats.org/officeDocument/2006/relationships/slideLayout" Target="../slideLayouts/slideLayout102.xml"/><Relationship Id="rId17" Type="http://schemas.openxmlformats.org/officeDocument/2006/relationships/slideLayout" Target="../slideLayouts/slideLayout61.xml"/><Relationship Id="rId16" Type="http://schemas.openxmlformats.org/officeDocument/2006/relationships/slideLayout" Target="../slideLayouts/slideLayout60.xml"/><Relationship Id="rId19" Type="http://schemas.openxmlformats.org/officeDocument/2006/relationships/slideLayout" Target="../slideLayouts/slideLayout63.xml"/><Relationship Id="rId18"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24283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242838"/>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571500" y="576075"/>
            <a:ext cx="8005500" cy="572700"/>
          </a:xfrm>
          <a:prstGeom prst="rect">
            <a:avLst/>
          </a:prstGeom>
          <a:noFill/>
          <a:ln>
            <a:noFill/>
          </a:ln>
        </p:spPr>
        <p:txBody>
          <a:bodyPr anchorCtr="0" anchor="ctr" bIns="0" lIns="0" spcFirstLastPara="1" rIns="0" wrap="square" tIns="0">
            <a:noAutofit/>
          </a:bodyPr>
          <a:lstStyle>
            <a:lvl1pPr lvl="0" rtl="0">
              <a:spcBef>
                <a:spcPts val="0"/>
              </a:spcBef>
              <a:spcAft>
                <a:spcPts val="0"/>
              </a:spcAft>
              <a:buClr>
                <a:schemeClr val="dk1"/>
              </a:buClr>
              <a:buSzPts val="2800"/>
              <a:buFont typeface="Proxima Nova"/>
              <a:buNone/>
              <a:defRPr b="1"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52" name="Google Shape;52;p13"/>
          <p:cNvSpPr txBox="1"/>
          <p:nvPr>
            <p:ph idx="1" type="body"/>
          </p:nvPr>
        </p:nvSpPr>
        <p:spPr>
          <a:xfrm>
            <a:off x="571500" y="1719075"/>
            <a:ext cx="8005500" cy="2849700"/>
          </a:xfrm>
          <a:prstGeom prst="rect">
            <a:avLst/>
          </a:prstGeom>
          <a:noFill/>
          <a:ln>
            <a:noFill/>
          </a:ln>
        </p:spPr>
        <p:txBody>
          <a:bodyPr anchorCtr="0" anchor="t" bIns="0" lIns="0" spcFirstLastPara="1" rIns="0" wrap="square" tIns="0">
            <a:noAutofit/>
          </a:bodyPr>
          <a:lstStyle>
            <a:lvl1pPr indent="-317500" lvl="0" marL="457200" rtl="0">
              <a:lnSpc>
                <a:spcPct val="115000"/>
              </a:lnSpc>
              <a:spcBef>
                <a:spcPts val="0"/>
              </a:spcBef>
              <a:spcAft>
                <a:spcPts val="0"/>
              </a:spcAft>
              <a:buClr>
                <a:schemeClr val="dk1"/>
              </a:buClr>
              <a:buSzPts val="1400"/>
              <a:buFont typeface="Proxima Nova"/>
              <a:buChar char="▸"/>
              <a:defRPr b="1">
                <a:solidFill>
                  <a:schemeClr val="dk1"/>
                </a:solidFill>
                <a:latin typeface="Proxima Nova"/>
                <a:ea typeface="Proxima Nova"/>
                <a:cs typeface="Proxima Nova"/>
                <a:sym typeface="Proxima Nova"/>
              </a:defRPr>
            </a:lvl1pPr>
            <a:lvl2pPr indent="-304800" lvl="1" marL="914400" rtl="0">
              <a:lnSpc>
                <a:spcPct val="115000"/>
              </a:lnSpc>
              <a:spcBef>
                <a:spcPts val="0"/>
              </a:spcBef>
              <a:spcAft>
                <a:spcPts val="0"/>
              </a:spcAft>
              <a:buClr>
                <a:schemeClr val="accent5"/>
              </a:buClr>
              <a:buSzPts val="1200"/>
              <a:buFont typeface="Proxima Nova"/>
              <a:buChar char="▹"/>
              <a:defRPr sz="1200">
                <a:solidFill>
                  <a:schemeClr val="dk2"/>
                </a:solidFill>
                <a:latin typeface="Proxima Nova"/>
                <a:ea typeface="Proxima Nova"/>
                <a:cs typeface="Proxima Nova"/>
                <a:sym typeface="Proxima Nova"/>
              </a:defRPr>
            </a:lvl2pPr>
            <a:lvl3pPr indent="-304800" lvl="2" marL="1371600" rtl="0">
              <a:lnSpc>
                <a:spcPct val="115000"/>
              </a:lnSpc>
              <a:spcBef>
                <a:spcPts val="0"/>
              </a:spcBef>
              <a:spcAft>
                <a:spcPts val="0"/>
              </a:spcAft>
              <a:buClr>
                <a:schemeClr val="accent5"/>
              </a:buClr>
              <a:buSzPts val="1200"/>
              <a:buFont typeface="Proxima Nova"/>
              <a:buChar char="▪"/>
              <a:defRPr sz="1200">
                <a:solidFill>
                  <a:schemeClr val="dk2"/>
                </a:solidFill>
                <a:latin typeface="Proxima Nova"/>
                <a:ea typeface="Proxima Nova"/>
                <a:cs typeface="Proxima Nova"/>
                <a:sym typeface="Proxima Nova"/>
              </a:defRPr>
            </a:lvl3pPr>
            <a:lvl4pPr indent="-292100" lvl="3" marL="1828800" rtl="0">
              <a:lnSpc>
                <a:spcPct val="115000"/>
              </a:lnSpc>
              <a:spcBef>
                <a:spcPts val="0"/>
              </a:spcBef>
              <a:spcAft>
                <a:spcPts val="0"/>
              </a:spcAft>
              <a:buClr>
                <a:schemeClr val="accent5"/>
              </a:buClr>
              <a:buSzPts val="1000"/>
              <a:buFont typeface="Proxima Nova"/>
              <a:buChar char="□"/>
              <a:defRPr sz="1000">
                <a:solidFill>
                  <a:schemeClr val="dk2"/>
                </a:solidFill>
                <a:latin typeface="Proxima Nova"/>
                <a:ea typeface="Proxima Nova"/>
                <a:cs typeface="Proxima Nova"/>
                <a:sym typeface="Proxima Nova"/>
              </a:defRPr>
            </a:lvl4pPr>
            <a:lvl5pPr indent="-292100" lvl="4" marL="2286000" rtl="0">
              <a:lnSpc>
                <a:spcPct val="115000"/>
              </a:lnSpc>
              <a:spcBef>
                <a:spcPts val="0"/>
              </a:spcBef>
              <a:spcAft>
                <a:spcPts val="0"/>
              </a:spcAft>
              <a:buClr>
                <a:schemeClr val="accent5"/>
              </a:buClr>
              <a:buSzPts val="1000"/>
              <a:buFont typeface="Proxima Nova"/>
              <a:buChar char="◆"/>
              <a:defRPr sz="1000">
                <a:solidFill>
                  <a:schemeClr val="dk2"/>
                </a:solidFill>
                <a:latin typeface="Proxima Nova"/>
                <a:ea typeface="Proxima Nova"/>
                <a:cs typeface="Proxima Nova"/>
                <a:sym typeface="Proxima Nova"/>
              </a:defRPr>
            </a:lvl5pPr>
            <a:lvl6pPr indent="-285750" lvl="5" marL="2743200" rtl="0">
              <a:lnSpc>
                <a:spcPct val="115000"/>
              </a:lnSpc>
              <a:spcBef>
                <a:spcPts val="0"/>
              </a:spcBef>
              <a:spcAft>
                <a:spcPts val="0"/>
              </a:spcAft>
              <a:buClr>
                <a:schemeClr val="accent5"/>
              </a:buClr>
              <a:buSzPts val="900"/>
              <a:buFont typeface="Proxima Nova"/>
              <a:buChar char="◇"/>
              <a:defRPr sz="900">
                <a:solidFill>
                  <a:schemeClr val="dk2"/>
                </a:solidFill>
                <a:latin typeface="Proxima Nova"/>
                <a:ea typeface="Proxima Nova"/>
                <a:cs typeface="Proxima Nova"/>
                <a:sym typeface="Proxima Nova"/>
              </a:defRPr>
            </a:lvl6pPr>
            <a:lvl7pPr indent="-285750" lvl="6" marL="3200400" rtl="0">
              <a:lnSpc>
                <a:spcPct val="115000"/>
              </a:lnSpc>
              <a:spcBef>
                <a:spcPts val="0"/>
              </a:spcBef>
              <a:spcAft>
                <a:spcPts val="0"/>
              </a:spcAft>
              <a:buClr>
                <a:schemeClr val="accent5"/>
              </a:buClr>
              <a:buSzPts val="900"/>
              <a:buFont typeface="Proxima Nova"/>
              <a:buChar char="●"/>
              <a:defRPr sz="900">
                <a:solidFill>
                  <a:schemeClr val="dk2"/>
                </a:solidFill>
                <a:latin typeface="Proxima Nova"/>
                <a:ea typeface="Proxima Nova"/>
                <a:cs typeface="Proxima Nova"/>
                <a:sym typeface="Proxima Nova"/>
              </a:defRPr>
            </a:lvl7pPr>
            <a:lvl8pPr indent="-279400" lvl="7" marL="3657600" rtl="0">
              <a:lnSpc>
                <a:spcPct val="115000"/>
              </a:lnSpc>
              <a:spcBef>
                <a:spcPts val="0"/>
              </a:spcBef>
              <a:spcAft>
                <a:spcPts val="0"/>
              </a:spcAft>
              <a:buClr>
                <a:schemeClr val="accent5"/>
              </a:buClr>
              <a:buSzPts val="800"/>
              <a:buFont typeface="Proxima Nova"/>
              <a:buChar char="○"/>
              <a:defRPr sz="800">
                <a:solidFill>
                  <a:schemeClr val="dk2"/>
                </a:solidFill>
                <a:latin typeface="Proxima Nova"/>
                <a:ea typeface="Proxima Nova"/>
                <a:cs typeface="Proxima Nova"/>
                <a:sym typeface="Proxima Nova"/>
              </a:defRPr>
            </a:lvl8pPr>
            <a:lvl9pPr indent="-279400" lvl="8" marL="4114800" rtl="0">
              <a:lnSpc>
                <a:spcPct val="115000"/>
              </a:lnSpc>
              <a:spcBef>
                <a:spcPts val="0"/>
              </a:spcBef>
              <a:spcAft>
                <a:spcPts val="0"/>
              </a:spcAft>
              <a:buClr>
                <a:schemeClr val="accent5"/>
              </a:buClr>
              <a:buSzPts val="800"/>
              <a:buFont typeface="Proxima Nova"/>
              <a:buChar char="▸"/>
              <a:defRPr sz="800">
                <a:solidFill>
                  <a:schemeClr val="dk2"/>
                </a:solidFill>
                <a:latin typeface="Proxima Nova"/>
                <a:ea typeface="Proxima Nova"/>
                <a:cs typeface="Proxima Nova"/>
                <a:sym typeface="Proxima Nova"/>
              </a:defRPr>
            </a:lvl9pPr>
          </a:lstStyle>
          <a:p/>
        </p:txBody>
      </p:sp>
      <p:sp>
        <p:nvSpPr>
          <p:cNvPr id="53" name="Google Shape;53;p13"/>
          <p:cNvSpPr txBox="1"/>
          <p:nvPr>
            <p:ph idx="12" type="sldNum"/>
          </p:nvPr>
        </p:nvSpPr>
        <p:spPr>
          <a:xfrm>
            <a:off x="8577075" y="4572000"/>
            <a:ext cx="576000" cy="571500"/>
          </a:xfrm>
          <a:prstGeom prst="rect">
            <a:avLst/>
          </a:prstGeom>
          <a:noFill/>
          <a:ln>
            <a:noFill/>
          </a:ln>
        </p:spPr>
        <p:txBody>
          <a:bodyPr anchorCtr="0" anchor="ctr" bIns="91425" lIns="91425" spcFirstLastPara="1" rIns="91425" wrap="square" tIns="91425">
            <a:noAutofit/>
          </a:bodyPr>
          <a:lstStyle>
            <a:lvl1pPr lvl="0" rtl="0" algn="ctr">
              <a:buNone/>
              <a:defRPr sz="700">
                <a:solidFill>
                  <a:schemeClr val="accent1"/>
                </a:solidFill>
                <a:latin typeface="Proxima Nova Semibold"/>
                <a:ea typeface="Proxima Nova Semibold"/>
                <a:cs typeface="Proxima Nova Semibold"/>
                <a:sym typeface="Proxima Nova Semibold"/>
              </a:defRPr>
            </a:lvl1pPr>
            <a:lvl2pPr lvl="1" rtl="0" algn="ctr">
              <a:buNone/>
              <a:defRPr sz="700">
                <a:solidFill>
                  <a:schemeClr val="accent1"/>
                </a:solidFill>
                <a:latin typeface="Proxima Nova Semibold"/>
                <a:ea typeface="Proxima Nova Semibold"/>
                <a:cs typeface="Proxima Nova Semibold"/>
                <a:sym typeface="Proxima Nova Semibold"/>
              </a:defRPr>
            </a:lvl2pPr>
            <a:lvl3pPr lvl="2" rtl="0" algn="ctr">
              <a:buNone/>
              <a:defRPr sz="700">
                <a:solidFill>
                  <a:schemeClr val="accent1"/>
                </a:solidFill>
                <a:latin typeface="Proxima Nova Semibold"/>
                <a:ea typeface="Proxima Nova Semibold"/>
                <a:cs typeface="Proxima Nova Semibold"/>
                <a:sym typeface="Proxima Nova Semibold"/>
              </a:defRPr>
            </a:lvl3pPr>
            <a:lvl4pPr lvl="3" rtl="0" algn="ctr">
              <a:buNone/>
              <a:defRPr sz="700">
                <a:solidFill>
                  <a:schemeClr val="accent1"/>
                </a:solidFill>
                <a:latin typeface="Proxima Nova Semibold"/>
                <a:ea typeface="Proxima Nova Semibold"/>
                <a:cs typeface="Proxima Nova Semibold"/>
                <a:sym typeface="Proxima Nova Semibold"/>
              </a:defRPr>
            </a:lvl4pPr>
            <a:lvl5pPr lvl="4" rtl="0" algn="ctr">
              <a:buNone/>
              <a:defRPr sz="700">
                <a:solidFill>
                  <a:schemeClr val="accent1"/>
                </a:solidFill>
                <a:latin typeface="Proxima Nova Semibold"/>
                <a:ea typeface="Proxima Nova Semibold"/>
                <a:cs typeface="Proxima Nova Semibold"/>
                <a:sym typeface="Proxima Nova Semibold"/>
              </a:defRPr>
            </a:lvl5pPr>
            <a:lvl6pPr lvl="5" rtl="0" algn="ctr">
              <a:buNone/>
              <a:defRPr sz="700">
                <a:solidFill>
                  <a:schemeClr val="accent1"/>
                </a:solidFill>
                <a:latin typeface="Proxima Nova Semibold"/>
                <a:ea typeface="Proxima Nova Semibold"/>
                <a:cs typeface="Proxima Nova Semibold"/>
                <a:sym typeface="Proxima Nova Semibold"/>
              </a:defRPr>
            </a:lvl6pPr>
            <a:lvl7pPr lvl="6" rtl="0" algn="ctr">
              <a:buNone/>
              <a:defRPr sz="700">
                <a:solidFill>
                  <a:schemeClr val="accent1"/>
                </a:solidFill>
                <a:latin typeface="Proxima Nova Semibold"/>
                <a:ea typeface="Proxima Nova Semibold"/>
                <a:cs typeface="Proxima Nova Semibold"/>
                <a:sym typeface="Proxima Nova Semibold"/>
              </a:defRPr>
            </a:lvl7pPr>
            <a:lvl8pPr lvl="7" rtl="0" algn="ctr">
              <a:buNone/>
              <a:defRPr sz="700">
                <a:solidFill>
                  <a:schemeClr val="accent1"/>
                </a:solidFill>
                <a:latin typeface="Proxima Nova Semibold"/>
                <a:ea typeface="Proxima Nova Semibold"/>
                <a:cs typeface="Proxima Nova Semibold"/>
                <a:sym typeface="Proxima Nova Semibold"/>
              </a:defRPr>
            </a:lvl8pPr>
            <a:lvl9pPr lvl="8" rtl="0" algn="ctr">
              <a:buNone/>
              <a:defRPr sz="700">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60">
          <p15:clr>
            <a:srgbClr val="CCCCCC"/>
          </p15:clr>
        </p15:guide>
        <p15:guide id="2" pos="720">
          <p15:clr>
            <a:srgbClr val="CCCCCC"/>
          </p15:clr>
        </p15:guide>
        <p15:guide id="3" pos="1083">
          <p15:clr>
            <a:srgbClr val="CCCCCC"/>
          </p15:clr>
        </p15:guide>
        <p15:guide id="4" pos="1440">
          <p15:clr>
            <a:srgbClr val="CCCCCC"/>
          </p15:clr>
        </p15:guide>
        <p15:guide id="5" pos="1803">
          <p15:clr>
            <a:srgbClr val="CCCCCC"/>
          </p15:clr>
        </p15:guide>
        <p15:guide id="6" pos="2160">
          <p15:clr>
            <a:srgbClr val="CCCCCC"/>
          </p15:clr>
        </p15:guide>
        <p15:guide id="7" pos="2520">
          <p15:clr>
            <a:srgbClr val="CCCCCC"/>
          </p15:clr>
        </p15:guide>
        <p15:guide id="8" pos="2880">
          <p15:clr>
            <a:srgbClr val="CCCCCC"/>
          </p15:clr>
        </p15:guide>
        <p15:guide id="9" pos="3243">
          <p15:clr>
            <a:srgbClr val="CCCCCC"/>
          </p15:clr>
        </p15:guide>
        <p15:guide id="10" pos="3600">
          <p15:clr>
            <a:srgbClr val="CCCCCC"/>
          </p15:clr>
        </p15:guide>
        <p15:guide id="11" pos="3963">
          <p15:clr>
            <a:srgbClr val="CCCCCC"/>
          </p15:clr>
        </p15:guide>
        <p15:guide id="12" pos="4320">
          <p15:clr>
            <a:srgbClr val="CCCCCC"/>
          </p15:clr>
        </p15:guide>
        <p15:guide id="13" pos="4683">
          <p15:clr>
            <a:srgbClr val="CCCCCC"/>
          </p15:clr>
        </p15:guide>
        <p15:guide id="14" pos="5040">
          <p15:clr>
            <a:srgbClr val="CCCCCC"/>
          </p15:clr>
        </p15:guide>
        <p15:guide id="15" pos="5403">
          <p15:clr>
            <a:srgbClr val="CCCCCC"/>
          </p15:clr>
        </p15:guide>
        <p15:guide id="16" orient="horz" pos="363">
          <p15:clr>
            <a:srgbClr val="CCCCCC"/>
          </p15:clr>
        </p15:guide>
        <p15:guide id="17" orient="horz" pos="720">
          <p15:clr>
            <a:srgbClr val="CCCCCC"/>
          </p15:clr>
        </p15:guide>
        <p15:guide id="18" orient="horz" pos="1083">
          <p15:clr>
            <a:srgbClr val="CCCCCC"/>
          </p15:clr>
        </p15:guide>
        <p15:guide id="19" orient="horz" pos="1440">
          <p15:clr>
            <a:srgbClr val="CCCCCC"/>
          </p15:clr>
        </p15:guide>
        <p15:guide id="20" orient="horz" pos="1803">
          <p15:clr>
            <a:srgbClr val="CCCCCC"/>
          </p15:clr>
        </p15:guide>
        <p15:guide id="21" orient="horz" pos="2160">
          <p15:clr>
            <a:srgbClr val="CCCCCC"/>
          </p15:clr>
        </p15:guide>
        <p15:guide id="22" orient="horz" pos="2523">
          <p15:clr>
            <a:srgbClr val="CCCCCC"/>
          </p15:clr>
        </p15:guide>
        <p15:guide id="23" orient="horz" pos="2880">
          <p15:clr>
            <a:srgbClr val="CCCCCC"/>
          </p15:clr>
        </p15:guide>
        <p15:guide id="24" pos="360">
          <p15:clr>
            <a:srgbClr val="EA4335"/>
          </p15:clr>
        </p15:guide>
        <p15:guide id="25" pos="5403">
          <p15:clr>
            <a:srgbClr val="EA4335"/>
          </p15:clr>
        </p15:guide>
        <p15:guide id="26" orient="horz" pos="363">
          <p15:clr>
            <a:srgbClr val="EA4335"/>
          </p15:clr>
        </p15:guide>
        <p15:guide id="27" orient="horz"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242838"/>
        </a:solidFill>
      </p:bgPr>
    </p:bg>
    <p:spTree>
      <p:nvGrpSpPr>
        <p:cNvPr id="367" name="Shape 367"/>
        <p:cNvGrpSpPr/>
        <p:nvPr/>
      </p:nvGrpSpPr>
      <p:grpSpPr>
        <a:xfrm>
          <a:off x="0" y="0"/>
          <a:ext cx="0" cy="0"/>
          <a:chOff x="0" y="0"/>
          <a:chExt cx="0" cy="0"/>
        </a:xfrm>
      </p:grpSpPr>
      <p:sp>
        <p:nvSpPr>
          <p:cNvPr id="368" name="Google Shape;368;p47"/>
          <p:cNvSpPr txBox="1"/>
          <p:nvPr>
            <p:ph type="title"/>
          </p:nvPr>
        </p:nvSpPr>
        <p:spPr>
          <a:xfrm>
            <a:off x="571500" y="576075"/>
            <a:ext cx="8005500" cy="572700"/>
          </a:xfrm>
          <a:prstGeom prst="rect">
            <a:avLst/>
          </a:prstGeom>
          <a:noFill/>
          <a:ln>
            <a:noFill/>
          </a:ln>
        </p:spPr>
        <p:txBody>
          <a:bodyPr anchorCtr="0" anchor="ctr" bIns="0" lIns="0" spcFirstLastPara="1" rIns="0" wrap="square" tIns="0">
            <a:noAutofit/>
          </a:bodyPr>
          <a:lstStyle>
            <a:lvl1pPr lvl="0" rtl="0">
              <a:spcBef>
                <a:spcPts val="0"/>
              </a:spcBef>
              <a:spcAft>
                <a:spcPts val="0"/>
              </a:spcAft>
              <a:buClr>
                <a:schemeClr val="dk1"/>
              </a:buClr>
              <a:buSzPts val="2800"/>
              <a:buFont typeface="Proxima Nova"/>
              <a:buNone/>
              <a:defRPr b="1"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369" name="Google Shape;369;p47"/>
          <p:cNvSpPr txBox="1"/>
          <p:nvPr>
            <p:ph idx="1" type="body"/>
          </p:nvPr>
        </p:nvSpPr>
        <p:spPr>
          <a:xfrm>
            <a:off x="571500" y="1719075"/>
            <a:ext cx="8005500" cy="2849700"/>
          </a:xfrm>
          <a:prstGeom prst="rect">
            <a:avLst/>
          </a:prstGeom>
          <a:noFill/>
          <a:ln>
            <a:noFill/>
          </a:ln>
        </p:spPr>
        <p:txBody>
          <a:bodyPr anchorCtr="0" anchor="t" bIns="0" lIns="0" spcFirstLastPara="1" rIns="0" wrap="square" tIns="0">
            <a:noAutofit/>
          </a:bodyPr>
          <a:lstStyle>
            <a:lvl1pPr indent="-317500" lvl="0" marL="457200" rtl="0">
              <a:lnSpc>
                <a:spcPct val="115000"/>
              </a:lnSpc>
              <a:spcBef>
                <a:spcPts val="0"/>
              </a:spcBef>
              <a:spcAft>
                <a:spcPts val="0"/>
              </a:spcAft>
              <a:buClr>
                <a:schemeClr val="dk1"/>
              </a:buClr>
              <a:buSzPts val="1400"/>
              <a:buFont typeface="Proxima Nova"/>
              <a:buChar char="▸"/>
              <a:defRPr b="1">
                <a:solidFill>
                  <a:schemeClr val="dk1"/>
                </a:solidFill>
                <a:latin typeface="Proxima Nova"/>
                <a:ea typeface="Proxima Nova"/>
                <a:cs typeface="Proxima Nova"/>
                <a:sym typeface="Proxima Nova"/>
              </a:defRPr>
            </a:lvl1pPr>
            <a:lvl2pPr indent="-304800" lvl="1" marL="914400" rtl="0">
              <a:lnSpc>
                <a:spcPct val="115000"/>
              </a:lnSpc>
              <a:spcBef>
                <a:spcPts val="0"/>
              </a:spcBef>
              <a:spcAft>
                <a:spcPts val="0"/>
              </a:spcAft>
              <a:buClr>
                <a:schemeClr val="accent5"/>
              </a:buClr>
              <a:buSzPts val="1200"/>
              <a:buFont typeface="Proxima Nova"/>
              <a:buChar char="▹"/>
              <a:defRPr sz="1200">
                <a:solidFill>
                  <a:schemeClr val="dk2"/>
                </a:solidFill>
                <a:latin typeface="Proxima Nova"/>
                <a:ea typeface="Proxima Nova"/>
                <a:cs typeface="Proxima Nova"/>
                <a:sym typeface="Proxima Nova"/>
              </a:defRPr>
            </a:lvl2pPr>
            <a:lvl3pPr indent="-304800" lvl="2" marL="1371600" rtl="0">
              <a:lnSpc>
                <a:spcPct val="115000"/>
              </a:lnSpc>
              <a:spcBef>
                <a:spcPts val="0"/>
              </a:spcBef>
              <a:spcAft>
                <a:spcPts val="0"/>
              </a:spcAft>
              <a:buClr>
                <a:schemeClr val="accent5"/>
              </a:buClr>
              <a:buSzPts val="1200"/>
              <a:buFont typeface="Proxima Nova"/>
              <a:buChar char="▪"/>
              <a:defRPr sz="1200">
                <a:solidFill>
                  <a:schemeClr val="dk2"/>
                </a:solidFill>
                <a:latin typeface="Proxima Nova"/>
                <a:ea typeface="Proxima Nova"/>
                <a:cs typeface="Proxima Nova"/>
                <a:sym typeface="Proxima Nova"/>
              </a:defRPr>
            </a:lvl3pPr>
            <a:lvl4pPr indent="-292100" lvl="3" marL="1828800" rtl="0">
              <a:lnSpc>
                <a:spcPct val="115000"/>
              </a:lnSpc>
              <a:spcBef>
                <a:spcPts val="0"/>
              </a:spcBef>
              <a:spcAft>
                <a:spcPts val="0"/>
              </a:spcAft>
              <a:buClr>
                <a:schemeClr val="accent5"/>
              </a:buClr>
              <a:buSzPts val="1000"/>
              <a:buFont typeface="Proxima Nova"/>
              <a:buChar char="□"/>
              <a:defRPr sz="1000">
                <a:solidFill>
                  <a:schemeClr val="dk2"/>
                </a:solidFill>
                <a:latin typeface="Proxima Nova"/>
                <a:ea typeface="Proxima Nova"/>
                <a:cs typeface="Proxima Nova"/>
                <a:sym typeface="Proxima Nova"/>
              </a:defRPr>
            </a:lvl4pPr>
            <a:lvl5pPr indent="-292100" lvl="4" marL="2286000" rtl="0">
              <a:lnSpc>
                <a:spcPct val="115000"/>
              </a:lnSpc>
              <a:spcBef>
                <a:spcPts val="0"/>
              </a:spcBef>
              <a:spcAft>
                <a:spcPts val="0"/>
              </a:spcAft>
              <a:buClr>
                <a:schemeClr val="accent5"/>
              </a:buClr>
              <a:buSzPts val="1000"/>
              <a:buFont typeface="Proxima Nova"/>
              <a:buChar char="◆"/>
              <a:defRPr sz="1000">
                <a:solidFill>
                  <a:schemeClr val="dk2"/>
                </a:solidFill>
                <a:latin typeface="Proxima Nova"/>
                <a:ea typeface="Proxima Nova"/>
                <a:cs typeface="Proxima Nova"/>
                <a:sym typeface="Proxima Nova"/>
              </a:defRPr>
            </a:lvl5pPr>
            <a:lvl6pPr indent="-285750" lvl="5" marL="2743200" rtl="0">
              <a:lnSpc>
                <a:spcPct val="115000"/>
              </a:lnSpc>
              <a:spcBef>
                <a:spcPts val="0"/>
              </a:spcBef>
              <a:spcAft>
                <a:spcPts val="0"/>
              </a:spcAft>
              <a:buClr>
                <a:schemeClr val="accent5"/>
              </a:buClr>
              <a:buSzPts val="900"/>
              <a:buFont typeface="Proxima Nova"/>
              <a:buChar char="◇"/>
              <a:defRPr sz="900">
                <a:solidFill>
                  <a:schemeClr val="dk2"/>
                </a:solidFill>
                <a:latin typeface="Proxima Nova"/>
                <a:ea typeface="Proxima Nova"/>
                <a:cs typeface="Proxima Nova"/>
                <a:sym typeface="Proxima Nova"/>
              </a:defRPr>
            </a:lvl6pPr>
            <a:lvl7pPr indent="-285750" lvl="6" marL="3200400" rtl="0">
              <a:lnSpc>
                <a:spcPct val="115000"/>
              </a:lnSpc>
              <a:spcBef>
                <a:spcPts val="0"/>
              </a:spcBef>
              <a:spcAft>
                <a:spcPts val="0"/>
              </a:spcAft>
              <a:buClr>
                <a:schemeClr val="accent5"/>
              </a:buClr>
              <a:buSzPts val="900"/>
              <a:buFont typeface="Proxima Nova"/>
              <a:buChar char="●"/>
              <a:defRPr sz="900">
                <a:solidFill>
                  <a:schemeClr val="dk2"/>
                </a:solidFill>
                <a:latin typeface="Proxima Nova"/>
                <a:ea typeface="Proxima Nova"/>
                <a:cs typeface="Proxima Nova"/>
                <a:sym typeface="Proxima Nova"/>
              </a:defRPr>
            </a:lvl7pPr>
            <a:lvl8pPr indent="-279400" lvl="7" marL="3657600" rtl="0">
              <a:lnSpc>
                <a:spcPct val="115000"/>
              </a:lnSpc>
              <a:spcBef>
                <a:spcPts val="0"/>
              </a:spcBef>
              <a:spcAft>
                <a:spcPts val="0"/>
              </a:spcAft>
              <a:buClr>
                <a:schemeClr val="accent5"/>
              </a:buClr>
              <a:buSzPts val="800"/>
              <a:buFont typeface="Proxima Nova"/>
              <a:buChar char="○"/>
              <a:defRPr sz="800">
                <a:solidFill>
                  <a:schemeClr val="dk2"/>
                </a:solidFill>
                <a:latin typeface="Proxima Nova"/>
                <a:ea typeface="Proxima Nova"/>
                <a:cs typeface="Proxima Nova"/>
                <a:sym typeface="Proxima Nova"/>
              </a:defRPr>
            </a:lvl8pPr>
            <a:lvl9pPr indent="-279400" lvl="8" marL="4114800" rtl="0">
              <a:lnSpc>
                <a:spcPct val="115000"/>
              </a:lnSpc>
              <a:spcBef>
                <a:spcPts val="0"/>
              </a:spcBef>
              <a:spcAft>
                <a:spcPts val="0"/>
              </a:spcAft>
              <a:buClr>
                <a:schemeClr val="accent5"/>
              </a:buClr>
              <a:buSzPts val="800"/>
              <a:buFont typeface="Proxima Nova"/>
              <a:buChar char="▸"/>
              <a:defRPr sz="800">
                <a:solidFill>
                  <a:schemeClr val="dk2"/>
                </a:solidFill>
                <a:latin typeface="Proxima Nova"/>
                <a:ea typeface="Proxima Nova"/>
                <a:cs typeface="Proxima Nova"/>
                <a:sym typeface="Proxima Nova"/>
              </a:defRPr>
            </a:lvl9pPr>
          </a:lstStyle>
          <a:p/>
        </p:txBody>
      </p:sp>
      <p:sp>
        <p:nvSpPr>
          <p:cNvPr id="370" name="Google Shape;370;p47"/>
          <p:cNvSpPr txBox="1"/>
          <p:nvPr>
            <p:ph idx="12" type="sldNum"/>
          </p:nvPr>
        </p:nvSpPr>
        <p:spPr>
          <a:xfrm>
            <a:off x="8577075" y="4572000"/>
            <a:ext cx="576000" cy="571500"/>
          </a:xfrm>
          <a:prstGeom prst="rect">
            <a:avLst/>
          </a:prstGeom>
          <a:noFill/>
          <a:ln>
            <a:noFill/>
          </a:ln>
        </p:spPr>
        <p:txBody>
          <a:bodyPr anchorCtr="0" anchor="ctr" bIns="91425" lIns="91425" spcFirstLastPara="1" rIns="91425" wrap="square" tIns="91425">
            <a:noAutofit/>
          </a:bodyPr>
          <a:lstStyle>
            <a:lvl1pPr lvl="0" rtl="0" algn="ctr">
              <a:buNone/>
              <a:defRPr sz="700">
                <a:solidFill>
                  <a:schemeClr val="accent1"/>
                </a:solidFill>
                <a:latin typeface="Proxima Nova Semibold"/>
                <a:ea typeface="Proxima Nova Semibold"/>
                <a:cs typeface="Proxima Nova Semibold"/>
                <a:sym typeface="Proxima Nova Semibold"/>
              </a:defRPr>
            </a:lvl1pPr>
            <a:lvl2pPr lvl="1" rtl="0" algn="ctr">
              <a:buNone/>
              <a:defRPr sz="700">
                <a:solidFill>
                  <a:schemeClr val="accent1"/>
                </a:solidFill>
                <a:latin typeface="Proxima Nova Semibold"/>
                <a:ea typeface="Proxima Nova Semibold"/>
                <a:cs typeface="Proxima Nova Semibold"/>
                <a:sym typeface="Proxima Nova Semibold"/>
              </a:defRPr>
            </a:lvl2pPr>
            <a:lvl3pPr lvl="2" rtl="0" algn="ctr">
              <a:buNone/>
              <a:defRPr sz="700">
                <a:solidFill>
                  <a:schemeClr val="accent1"/>
                </a:solidFill>
                <a:latin typeface="Proxima Nova Semibold"/>
                <a:ea typeface="Proxima Nova Semibold"/>
                <a:cs typeface="Proxima Nova Semibold"/>
                <a:sym typeface="Proxima Nova Semibold"/>
              </a:defRPr>
            </a:lvl3pPr>
            <a:lvl4pPr lvl="3" rtl="0" algn="ctr">
              <a:buNone/>
              <a:defRPr sz="700">
                <a:solidFill>
                  <a:schemeClr val="accent1"/>
                </a:solidFill>
                <a:latin typeface="Proxima Nova Semibold"/>
                <a:ea typeface="Proxima Nova Semibold"/>
                <a:cs typeface="Proxima Nova Semibold"/>
                <a:sym typeface="Proxima Nova Semibold"/>
              </a:defRPr>
            </a:lvl4pPr>
            <a:lvl5pPr lvl="4" rtl="0" algn="ctr">
              <a:buNone/>
              <a:defRPr sz="700">
                <a:solidFill>
                  <a:schemeClr val="accent1"/>
                </a:solidFill>
                <a:latin typeface="Proxima Nova Semibold"/>
                <a:ea typeface="Proxima Nova Semibold"/>
                <a:cs typeface="Proxima Nova Semibold"/>
                <a:sym typeface="Proxima Nova Semibold"/>
              </a:defRPr>
            </a:lvl5pPr>
            <a:lvl6pPr lvl="5" rtl="0" algn="ctr">
              <a:buNone/>
              <a:defRPr sz="700">
                <a:solidFill>
                  <a:schemeClr val="accent1"/>
                </a:solidFill>
                <a:latin typeface="Proxima Nova Semibold"/>
                <a:ea typeface="Proxima Nova Semibold"/>
                <a:cs typeface="Proxima Nova Semibold"/>
                <a:sym typeface="Proxima Nova Semibold"/>
              </a:defRPr>
            </a:lvl6pPr>
            <a:lvl7pPr lvl="6" rtl="0" algn="ctr">
              <a:buNone/>
              <a:defRPr sz="700">
                <a:solidFill>
                  <a:schemeClr val="accent1"/>
                </a:solidFill>
                <a:latin typeface="Proxima Nova Semibold"/>
                <a:ea typeface="Proxima Nova Semibold"/>
                <a:cs typeface="Proxima Nova Semibold"/>
                <a:sym typeface="Proxima Nova Semibold"/>
              </a:defRPr>
            </a:lvl7pPr>
            <a:lvl8pPr lvl="7" rtl="0" algn="ctr">
              <a:buNone/>
              <a:defRPr sz="700">
                <a:solidFill>
                  <a:schemeClr val="accent1"/>
                </a:solidFill>
                <a:latin typeface="Proxima Nova Semibold"/>
                <a:ea typeface="Proxima Nova Semibold"/>
                <a:cs typeface="Proxima Nova Semibold"/>
                <a:sym typeface="Proxima Nova Semibold"/>
              </a:defRPr>
            </a:lvl8pPr>
            <a:lvl9pPr lvl="8" rtl="0" algn="ctr">
              <a:buNone/>
              <a:defRPr sz="700">
                <a:solidFill>
                  <a:schemeClr val="accent1"/>
                </a:solidFill>
                <a:latin typeface="Proxima Nova Semibold"/>
                <a:ea typeface="Proxima Nova Semibold"/>
                <a:cs typeface="Proxima Nova Semibold"/>
                <a:sym typeface="Proxima Nova Semibold"/>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 id="2147483735" r:id="rId44"/>
    <p:sldLayoutId id="2147483736" r:id="rId45"/>
    <p:sldLayoutId id="2147483737" r:id="rId46"/>
    <p:sldLayoutId id="2147483738" r:id="rId47"/>
    <p:sldLayoutId id="2147483739" r:id="rId48"/>
    <p:sldLayoutId id="2147483740" r:id="rId49"/>
    <p:sldLayoutId id="2147483741" r:id="rId50"/>
    <p:sldLayoutId id="2147483742" r:id="rId51"/>
    <p:sldLayoutId id="2147483743" r:id="rId52"/>
    <p:sldLayoutId id="2147483744" r:id="rId53"/>
    <p:sldLayoutId id="2147483745" r:id="rId54"/>
    <p:sldLayoutId id="2147483746" r:id="rId55"/>
    <p:sldLayoutId id="2147483747" r:id="rId56"/>
    <p:sldLayoutId id="2147483748" r:id="rId57"/>
    <p:sldLayoutId id="2147483749" r:id="rId58"/>
    <p:sldLayoutId id="2147483750" r:id="rId59"/>
    <p:sldLayoutId id="2147483751" r:id="rId6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60">
          <p15:clr>
            <a:srgbClr val="CCCCCC"/>
          </p15:clr>
        </p15:guide>
        <p15:guide id="2" pos="720">
          <p15:clr>
            <a:srgbClr val="CCCCCC"/>
          </p15:clr>
        </p15:guide>
        <p15:guide id="3" pos="1083">
          <p15:clr>
            <a:srgbClr val="CCCCCC"/>
          </p15:clr>
        </p15:guide>
        <p15:guide id="4" pos="1440">
          <p15:clr>
            <a:srgbClr val="CCCCCC"/>
          </p15:clr>
        </p15:guide>
        <p15:guide id="5" pos="1803">
          <p15:clr>
            <a:srgbClr val="CCCCCC"/>
          </p15:clr>
        </p15:guide>
        <p15:guide id="6" pos="2160">
          <p15:clr>
            <a:srgbClr val="CCCCCC"/>
          </p15:clr>
        </p15:guide>
        <p15:guide id="7" pos="2520">
          <p15:clr>
            <a:srgbClr val="CCCCCC"/>
          </p15:clr>
        </p15:guide>
        <p15:guide id="8" pos="2880">
          <p15:clr>
            <a:srgbClr val="CCCCCC"/>
          </p15:clr>
        </p15:guide>
        <p15:guide id="9" pos="3243">
          <p15:clr>
            <a:srgbClr val="CCCCCC"/>
          </p15:clr>
        </p15:guide>
        <p15:guide id="10" pos="3600">
          <p15:clr>
            <a:srgbClr val="CCCCCC"/>
          </p15:clr>
        </p15:guide>
        <p15:guide id="11" pos="3963">
          <p15:clr>
            <a:srgbClr val="CCCCCC"/>
          </p15:clr>
        </p15:guide>
        <p15:guide id="12" pos="4320">
          <p15:clr>
            <a:srgbClr val="CCCCCC"/>
          </p15:clr>
        </p15:guide>
        <p15:guide id="13" pos="4683">
          <p15:clr>
            <a:srgbClr val="CCCCCC"/>
          </p15:clr>
        </p15:guide>
        <p15:guide id="14" pos="5040">
          <p15:clr>
            <a:srgbClr val="CCCCCC"/>
          </p15:clr>
        </p15:guide>
        <p15:guide id="15" pos="5403">
          <p15:clr>
            <a:srgbClr val="CCCCCC"/>
          </p15:clr>
        </p15:guide>
        <p15:guide id="16" orient="horz" pos="363">
          <p15:clr>
            <a:srgbClr val="CCCCCC"/>
          </p15:clr>
        </p15:guide>
        <p15:guide id="17" orient="horz" pos="720">
          <p15:clr>
            <a:srgbClr val="CCCCCC"/>
          </p15:clr>
        </p15:guide>
        <p15:guide id="18" orient="horz" pos="1083">
          <p15:clr>
            <a:srgbClr val="CCCCCC"/>
          </p15:clr>
        </p15:guide>
        <p15:guide id="19" orient="horz" pos="1440">
          <p15:clr>
            <a:srgbClr val="CCCCCC"/>
          </p15:clr>
        </p15:guide>
        <p15:guide id="20" orient="horz" pos="1803">
          <p15:clr>
            <a:srgbClr val="CCCCCC"/>
          </p15:clr>
        </p15:guide>
        <p15:guide id="21" orient="horz" pos="2160">
          <p15:clr>
            <a:srgbClr val="CCCCCC"/>
          </p15:clr>
        </p15:guide>
        <p15:guide id="22" orient="horz" pos="2523">
          <p15:clr>
            <a:srgbClr val="CCCCCC"/>
          </p15:clr>
        </p15:guide>
        <p15:guide id="23" orient="horz" pos="2880">
          <p15:clr>
            <a:srgbClr val="CCCCCC"/>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0.xml"/><Relationship Id="rId3" Type="http://schemas.openxmlformats.org/officeDocument/2006/relationships/image" Target="../media/image8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1.xml"/><Relationship Id="rId3" Type="http://schemas.openxmlformats.org/officeDocument/2006/relationships/image" Target="../media/image8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2.xml"/><Relationship Id="rId3" Type="http://schemas.openxmlformats.org/officeDocument/2006/relationships/image" Target="../media/image7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7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5.xml"/><Relationship Id="rId3" Type="http://schemas.openxmlformats.org/officeDocument/2006/relationships/image" Target="../media/image76.png"/><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6.xml"/><Relationship Id="rId3" Type="http://schemas.openxmlformats.org/officeDocument/2006/relationships/image" Target="../media/image78.png"/><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7.xml"/><Relationship Id="rId3" Type="http://schemas.openxmlformats.org/officeDocument/2006/relationships/image" Target="../media/image8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7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9.xml"/><Relationship Id="rId3" Type="http://schemas.openxmlformats.org/officeDocument/2006/relationships/image" Target="../media/image9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2.xml"/><Relationship Id="rId3" Type="http://schemas.openxmlformats.org/officeDocument/2006/relationships/image" Target="../media/image6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0.xml"/><Relationship Id="rId3" Type="http://schemas.openxmlformats.org/officeDocument/2006/relationships/image" Target="../media/image85.png"/><Relationship Id="rId4" Type="http://schemas.openxmlformats.org/officeDocument/2006/relationships/image" Target="../media/image84.png"/><Relationship Id="rId5" Type="http://schemas.openxmlformats.org/officeDocument/2006/relationships/image" Target="../media/image95.png"/><Relationship Id="rId6" Type="http://schemas.openxmlformats.org/officeDocument/2006/relationships/image" Target="../media/image8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1.xml"/><Relationship Id="rId3" Type="http://schemas.openxmlformats.org/officeDocument/2006/relationships/image" Target="../media/image9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2.xml"/><Relationship Id="rId3" Type="http://schemas.openxmlformats.org/officeDocument/2006/relationships/image" Target="../media/image100.png"/><Relationship Id="rId4" Type="http://schemas.openxmlformats.org/officeDocument/2006/relationships/image" Target="../media/image88.png"/><Relationship Id="rId5" Type="http://schemas.openxmlformats.org/officeDocument/2006/relationships/image" Target="../media/image8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4.xml"/><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0.png"/><Relationship Id="rId6"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5.xml"/><Relationship Id="rId3" Type="http://schemas.openxmlformats.org/officeDocument/2006/relationships/image" Target="../media/image108.png"/><Relationship Id="rId4" Type="http://schemas.openxmlformats.org/officeDocument/2006/relationships/image" Target="../media/image106.png"/><Relationship Id="rId5" Type="http://schemas.openxmlformats.org/officeDocument/2006/relationships/image" Target="../media/image109.png"/><Relationship Id="rId6" Type="http://schemas.openxmlformats.org/officeDocument/2006/relationships/image" Target="../media/image93.png"/><Relationship Id="rId7" Type="http://schemas.openxmlformats.org/officeDocument/2006/relationships/image" Target="../media/image7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6.xml"/><Relationship Id="rId3" Type="http://schemas.openxmlformats.org/officeDocument/2006/relationships/image" Target="../media/image10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7.xml"/><Relationship Id="rId3" Type="http://schemas.openxmlformats.org/officeDocument/2006/relationships/image" Target="../media/image1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8.xml"/><Relationship Id="rId3" Type="http://schemas.openxmlformats.org/officeDocument/2006/relationships/image" Target="../media/image96.png"/><Relationship Id="rId4" Type="http://schemas.openxmlformats.org/officeDocument/2006/relationships/image" Target="../media/image101.png"/><Relationship Id="rId5" Type="http://schemas.openxmlformats.org/officeDocument/2006/relationships/image" Target="../media/image10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9.xml"/><Relationship Id="rId3" Type="http://schemas.openxmlformats.org/officeDocument/2006/relationships/image" Target="../media/image9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xml"/><Relationship Id="rId3" Type="http://schemas.openxmlformats.org/officeDocument/2006/relationships/image" Target="../media/image6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0.xml"/><Relationship Id="rId3" Type="http://schemas.openxmlformats.org/officeDocument/2006/relationships/image" Target="../media/image9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1.xml"/><Relationship Id="rId3" Type="http://schemas.openxmlformats.org/officeDocument/2006/relationships/image" Target="../media/image12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2.xml"/><Relationship Id="rId3" Type="http://schemas.openxmlformats.org/officeDocument/2006/relationships/image" Target="../media/image107.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3.xml"/><Relationship Id="rId3" Type="http://schemas.openxmlformats.org/officeDocument/2006/relationships/image" Target="../media/image118.png"/><Relationship Id="rId4" Type="http://schemas.openxmlformats.org/officeDocument/2006/relationships/image" Target="../media/image110.png"/><Relationship Id="rId5" Type="http://schemas.openxmlformats.org/officeDocument/2006/relationships/image" Target="../media/image1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4.xml"/><Relationship Id="rId3" Type="http://schemas.openxmlformats.org/officeDocument/2006/relationships/image" Target="../media/image118.png"/><Relationship Id="rId4" Type="http://schemas.openxmlformats.org/officeDocument/2006/relationships/image" Target="../media/image112.png"/><Relationship Id="rId5" Type="http://schemas.openxmlformats.org/officeDocument/2006/relationships/image" Target="../media/image1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5.xml"/><Relationship Id="rId3" Type="http://schemas.openxmlformats.org/officeDocument/2006/relationships/image" Target="../media/image118.png"/><Relationship Id="rId4" Type="http://schemas.openxmlformats.org/officeDocument/2006/relationships/image" Target="../media/image112.png"/><Relationship Id="rId5" Type="http://schemas.openxmlformats.org/officeDocument/2006/relationships/image" Target="../media/image11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6.xml"/><Relationship Id="rId3" Type="http://schemas.openxmlformats.org/officeDocument/2006/relationships/image" Target="../media/image118.png"/><Relationship Id="rId4" Type="http://schemas.openxmlformats.org/officeDocument/2006/relationships/image" Target="../media/image112.png"/><Relationship Id="rId5" Type="http://schemas.openxmlformats.org/officeDocument/2006/relationships/image" Target="../media/image1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7.xml"/><Relationship Id="rId3" Type="http://schemas.openxmlformats.org/officeDocument/2006/relationships/image" Target="../media/image116.png"/><Relationship Id="rId4" Type="http://schemas.openxmlformats.org/officeDocument/2006/relationships/image" Target="../media/image115.png"/><Relationship Id="rId5" Type="http://schemas.openxmlformats.org/officeDocument/2006/relationships/image" Target="../media/image117.png"/><Relationship Id="rId6" Type="http://schemas.openxmlformats.org/officeDocument/2006/relationships/image" Target="../media/image111.png"/><Relationship Id="rId7" Type="http://schemas.openxmlformats.org/officeDocument/2006/relationships/image" Target="../media/image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8.xml"/><Relationship Id="rId3" Type="http://schemas.openxmlformats.org/officeDocument/2006/relationships/image" Target="../media/image91.png"/><Relationship Id="rId4" Type="http://schemas.openxmlformats.org/officeDocument/2006/relationships/image" Target="../media/image113.png"/><Relationship Id="rId5" Type="http://schemas.openxmlformats.org/officeDocument/2006/relationships/image" Target="../media/image11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0.xml"/><Relationship Id="rId3" Type="http://schemas.openxmlformats.org/officeDocument/2006/relationships/hyperlink" Target="https://www.code42.com/blog/insider-threat-examples-in-real-life/" TargetMode="External"/><Relationship Id="rId4" Type="http://schemas.openxmlformats.org/officeDocument/2006/relationships/image" Target="../media/image1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xml"/><Relationship Id="rId3" Type="http://schemas.openxmlformats.org/officeDocument/2006/relationships/image" Target="../media/image74.jpg"/><Relationship Id="rId4" Type="http://schemas.openxmlformats.org/officeDocument/2006/relationships/image" Target="../media/image103.png"/><Relationship Id="rId5" Type="http://schemas.openxmlformats.org/officeDocument/2006/relationships/image" Target="../media/image70.png"/><Relationship Id="rId6" Type="http://schemas.openxmlformats.org/officeDocument/2006/relationships/image" Target="../media/image10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xml"/><Relationship Id="rId3" Type="http://schemas.openxmlformats.org/officeDocument/2006/relationships/image" Target="../media/image75.png"/><Relationship Id="rId4" Type="http://schemas.openxmlformats.org/officeDocument/2006/relationships/image" Target="../media/image71.png"/><Relationship Id="rId5" Type="http://schemas.openxmlformats.org/officeDocument/2006/relationships/image" Target="../media/image70.png"/><Relationship Id="rId6" Type="http://schemas.openxmlformats.org/officeDocument/2006/relationships/image" Target="../media/image7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08"/>
          <p:cNvSpPr txBox="1"/>
          <p:nvPr>
            <p:ph type="ctrTitle"/>
          </p:nvPr>
        </p:nvSpPr>
        <p:spPr>
          <a:xfrm>
            <a:off x="573825" y="1873125"/>
            <a:ext cx="4576500" cy="171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Rewiring How We Respond to Insider Risk</a:t>
            </a:r>
            <a:endParaRPr sz="3600"/>
          </a:p>
          <a:p>
            <a:pPr indent="0" lvl="0" marL="0" rtl="0" algn="l">
              <a:spcBef>
                <a:spcPts val="0"/>
              </a:spcBef>
              <a:spcAft>
                <a:spcPts val="0"/>
              </a:spcAft>
              <a:buNone/>
            </a:pPr>
            <a:r>
              <a:t/>
            </a:r>
            <a:endParaRPr sz="3600"/>
          </a:p>
        </p:txBody>
      </p:sp>
      <p:sp>
        <p:nvSpPr>
          <p:cNvPr id="916" name="Google Shape;916;p108"/>
          <p:cNvSpPr txBox="1"/>
          <p:nvPr>
            <p:ph idx="1" type="subTitle"/>
          </p:nvPr>
        </p:nvSpPr>
        <p:spPr>
          <a:xfrm>
            <a:off x="571500" y="4300775"/>
            <a:ext cx="2857500" cy="271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November 2023</a:t>
            </a:r>
            <a:endParaRPr/>
          </a:p>
        </p:txBody>
      </p:sp>
      <p:sp>
        <p:nvSpPr>
          <p:cNvPr id="917" name="Google Shape;917;p108"/>
          <p:cNvSpPr txBox="1"/>
          <p:nvPr>
            <p:ph idx="2" type="subTitle"/>
          </p:nvPr>
        </p:nvSpPr>
        <p:spPr>
          <a:xfrm>
            <a:off x="571500" y="3653950"/>
            <a:ext cx="34290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Clea Ostendorf, CISSP</a:t>
            </a:r>
            <a:endParaRPr/>
          </a:p>
          <a:p>
            <a:pPr indent="0" lvl="0" marL="0" rtl="0" algn="l">
              <a:spcBef>
                <a:spcPts val="1200"/>
              </a:spcBef>
              <a:spcAft>
                <a:spcPts val="1200"/>
              </a:spcAft>
              <a:buNone/>
            </a:pPr>
            <a:r>
              <a:rPr lang="en"/>
              <a:t>Field CISO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pic>
        <p:nvPicPr>
          <p:cNvPr id="1002" name="Google Shape;1002;p117"/>
          <p:cNvPicPr preferRelativeResize="0"/>
          <p:nvPr/>
        </p:nvPicPr>
        <p:blipFill>
          <a:blip r:embed="rId3">
            <a:alphaModFix/>
          </a:blip>
          <a:stretch>
            <a:fillRect/>
          </a:stretch>
        </p:blipFill>
        <p:spPr>
          <a:xfrm>
            <a:off x="826150" y="184488"/>
            <a:ext cx="7174849" cy="4774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118"/>
          <p:cNvSpPr txBox="1"/>
          <p:nvPr>
            <p:ph type="title"/>
          </p:nvPr>
        </p:nvSpPr>
        <p:spPr>
          <a:xfrm>
            <a:off x="471714" y="92597"/>
            <a:ext cx="8019300" cy="848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t/>
            </a:r>
            <a:endParaRPr/>
          </a:p>
        </p:txBody>
      </p:sp>
      <p:pic>
        <p:nvPicPr>
          <p:cNvPr id="1008" name="Google Shape;1008;p118"/>
          <p:cNvPicPr preferRelativeResize="0"/>
          <p:nvPr/>
        </p:nvPicPr>
        <p:blipFill>
          <a:blip r:embed="rId3">
            <a:alphaModFix/>
          </a:blip>
          <a:stretch>
            <a:fillRect/>
          </a:stretch>
        </p:blipFill>
        <p:spPr>
          <a:xfrm>
            <a:off x="471725" y="374142"/>
            <a:ext cx="7848600" cy="439521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pic>
        <p:nvPicPr>
          <p:cNvPr id="1013" name="Google Shape;1013;p119"/>
          <p:cNvPicPr preferRelativeResize="0"/>
          <p:nvPr/>
        </p:nvPicPr>
        <p:blipFill>
          <a:blip r:embed="rId3">
            <a:alphaModFix/>
          </a:blip>
          <a:stretch>
            <a:fillRect/>
          </a:stretch>
        </p:blipFill>
        <p:spPr>
          <a:xfrm>
            <a:off x="152400" y="355886"/>
            <a:ext cx="8615695" cy="4431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120"/>
          <p:cNvSpPr txBox="1"/>
          <p:nvPr>
            <p:ph type="title"/>
          </p:nvPr>
        </p:nvSpPr>
        <p:spPr>
          <a:xfrm>
            <a:off x="471714" y="92597"/>
            <a:ext cx="8019300" cy="848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
              <a:t>Oops….</a:t>
            </a:r>
            <a:endParaRPr/>
          </a:p>
        </p:txBody>
      </p:sp>
      <p:sp>
        <p:nvSpPr>
          <p:cNvPr id="1019" name="Google Shape;1019;p120"/>
          <p:cNvSpPr txBox="1"/>
          <p:nvPr/>
        </p:nvSpPr>
        <p:spPr>
          <a:xfrm>
            <a:off x="1082850" y="1380625"/>
            <a:ext cx="7092600" cy="6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Proxima Nova"/>
                <a:ea typeface="Proxima Nova"/>
                <a:cs typeface="Proxima Nova"/>
                <a:sym typeface="Proxima Nova"/>
              </a:rPr>
              <a:t> the spreadsheet contained the personal information of approximately 36,000 of his coworkers in hidden columns. </a:t>
            </a:r>
            <a:endParaRPr sz="2400">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020" name="Google Shape;1020;p120"/>
          <p:cNvSpPr txBox="1"/>
          <p:nvPr/>
        </p:nvSpPr>
        <p:spPr>
          <a:xfrm>
            <a:off x="785050" y="3140250"/>
            <a:ext cx="7706100" cy="143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latin typeface="Proxima Nova"/>
                <a:ea typeface="Proxima Nova"/>
                <a:cs typeface="Proxima Nova"/>
                <a:sym typeface="Proxima Nova"/>
              </a:rPr>
              <a:t>36K employees were offered credit monitoring. </a:t>
            </a:r>
            <a:endParaRPr sz="2300">
              <a:latin typeface="Proxima Nova"/>
              <a:ea typeface="Proxima Nova"/>
              <a:cs typeface="Proxima Nova"/>
              <a:sym typeface="Proxima Nova"/>
            </a:endParaRPr>
          </a:p>
          <a:p>
            <a:pPr indent="0" lvl="0" marL="0" rtl="0" algn="l">
              <a:spcBef>
                <a:spcPts val="0"/>
              </a:spcBef>
              <a:spcAft>
                <a:spcPts val="0"/>
              </a:spcAft>
              <a:buNone/>
            </a:pPr>
            <a:r>
              <a:t/>
            </a:r>
            <a:endParaRPr sz="2300">
              <a:latin typeface="Proxima Nova"/>
              <a:ea typeface="Proxima Nova"/>
              <a:cs typeface="Proxima Nova"/>
              <a:sym typeface="Proxima Nova"/>
            </a:endParaRPr>
          </a:p>
          <a:p>
            <a:pPr indent="0" lvl="0" marL="0" rtl="0" algn="l">
              <a:spcBef>
                <a:spcPts val="0"/>
              </a:spcBef>
              <a:spcAft>
                <a:spcPts val="0"/>
              </a:spcAft>
              <a:buNone/>
            </a:pPr>
            <a:r>
              <a:rPr lang="en" sz="2300">
                <a:latin typeface="Proxima Nova"/>
                <a:ea typeface="Proxima Nova"/>
                <a:cs typeface="Proxima Nova"/>
                <a:sym typeface="Proxima Nova"/>
              </a:rPr>
              <a:t>That’s close to $7.2M in costs to Boeing not including the labor to </a:t>
            </a:r>
            <a:r>
              <a:rPr lang="en" sz="2300">
                <a:latin typeface="Proxima Nova"/>
                <a:ea typeface="Proxima Nova"/>
                <a:cs typeface="Proxima Nova"/>
                <a:sym typeface="Proxima Nova"/>
              </a:rPr>
              <a:t>identify</a:t>
            </a:r>
            <a:r>
              <a:rPr lang="en" sz="2300">
                <a:latin typeface="Proxima Nova"/>
                <a:ea typeface="Proxima Nova"/>
                <a:cs typeface="Proxima Nova"/>
                <a:sym typeface="Proxima Nova"/>
              </a:rPr>
              <a:t>, investigate, and remediate the breach.</a:t>
            </a:r>
            <a:endParaRPr sz="2300">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121"/>
          <p:cNvSpPr txBox="1"/>
          <p:nvPr>
            <p:ph type="ctrTitle"/>
          </p:nvPr>
        </p:nvSpPr>
        <p:spPr>
          <a:xfrm>
            <a:off x="5148075" y="1721300"/>
            <a:ext cx="3429000" cy="1707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Departing Employee</a:t>
            </a:r>
            <a:endParaRPr/>
          </a:p>
        </p:txBody>
      </p:sp>
      <p:pic>
        <p:nvPicPr>
          <p:cNvPr id="1026" name="Google Shape;1026;p121"/>
          <p:cNvPicPr preferRelativeResize="0"/>
          <p:nvPr/>
        </p:nvPicPr>
        <p:blipFill>
          <a:blip r:embed="rId3">
            <a:alphaModFix/>
          </a:blip>
          <a:stretch>
            <a:fillRect/>
          </a:stretch>
        </p:blipFill>
        <p:spPr>
          <a:xfrm>
            <a:off x="7830638" y="92588"/>
            <a:ext cx="1061626" cy="10616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pic>
        <p:nvPicPr>
          <p:cNvPr id="1031" name="Google Shape;1031;p122"/>
          <p:cNvPicPr preferRelativeResize="0"/>
          <p:nvPr/>
        </p:nvPicPr>
        <p:blipFill>
          <a:blip r:embed="rId3">
            <a:alphaModFix/>
          </a:blip>
          <a:stretch>
            <a:fillRect/>
          </a:stretch>
        </p:blipFill>
        <p:spPr>
          <a:xfrm>
            <a:off x="257018" y="361950"/>
            <a:ext cx="7177075" cy="3834008"/>
          </a:xfrm>
          <a:prstGeom prst="rect">
            <a:avLst/>
          </a:prstGeom>
          <a:noFill/>
          <a:ln>
            <a:noFill/>
          </a:ln>
        </p:spPr>
      </p:pic>
      <p:pic>
        <p:nvPicPr>
          <p:cNvPr id="1032" name="Google Shape;1032;p122"/>
          <p:cNvPicPr preferRelativeResize="0"/>
          <p:nvPr/>
        </p:nvPicPr>
        <p:blipFill>
          <a:blip r:embed="rId4">
            <a:alphaModFix/>
          </a:blip>
          <a:stretch>
            <a:fillRect/>
          </a:stretch>
        </p:blipFill>
        <p:spPr>
          <a:xfrm>
            <a:off x="5846575" y="2039350"/>
            <a:ext cx="3175000" cy="3429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pic>
        <p:nvPicPr>
          <p:cNvPr id="1037" name="Google Shape;1037;p123"/>
          <p:cNvPicPr preferRelativeResize="0"/>
          <p:nvPr/>
        </p:nvPicPr>
        <p:blipFill>
          <a:blip r:embed="rId3">
            <a:alphaModFix/>
          </a:blip>
          <a:stretch>
            <a:fillRect/>
          </a:stretch>
        </p:blipFill>
        <p:spPr>
          <a:xfrm>
            <a:off x="1419730" y="353339"/>
            <a:ext cx="5715000" cy="1579321"/>
          </a:xfrm>
          <a:prstGeom prst="rect">
            <a:avLst/>
          </a:prstGeom>
          <a:noFill/>
          <a:ln>
            <a:noFill/>
          </a:ln>
        </p:spPr>
      </p:pic>
      <p:pic>
        <p:nvPicPr>
          <p:cNvPr id="1038" name="Google Shape;1038;p123"/>
          <p:cNvPicPr preferRelativeResize="0"/>
          <p:nvPr/>
        </p:nvPicPr>
        <p:blipFill>
          <a:blip r:embed="rId4">
            <a:alphaModFix/>
          </a:blip>
          <a:stretch>
            <a:fillRect/>
          </a:stretch>
        </p:blipFill>
        <p:spPr>
          <a:xfrm>
            <a:off x="1719075" y="1952592"/>
            <a:ext cx="5272850" cy="2952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pic>
        <p:nvPicPr>
          <p:cNvPr id="1043" name="Google Shape;1043;p124"/>
          <p:cNvPicPr preferRelativeResize="0"/>
          <p:nvPr/>
        </p:nvPicPr>
        <p:blipFill>
          <a:blip r:embed="rId3">
            <a:alphaModFix/>
          </a:blip>
          <a:stretch>
            <a:fillRect/>
          </a:stretch>
        </p:blipFill>
        <p:spPr>
          <a:xfrm>
            <a:off x="47363" y="1"/>
            <a:ext cx="7906276" cy="5278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25"/>
          <p:cNvSpPr txBox="1"/>
          <p:nvPr>
            <p:ph type="ctrTitle"/>
          </p:nvPr>
        </p:nvSpPr>
        <p:spPr>
          <a:xfrm>
            <a:off x="5148075" y="1721300"/>
            <a:ext cx="3429000" cy="1707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Corporate Espionage </a:t>
            </a:r>
            <a:endParaRPr/>
          </a:p>
        </p:txBody>
      </p:sp>
      <p:pic>
        <p:nvPicPr>
          <p:cNvPr id="1049" name="Google Shape;1049;p125"/>
          <p:cNvPicPr preferRelativeResize="0"/>
          <p:nvPr/>
        </p:nvPicPr>
        <p:blipFill>
          <a:blip r:embed="rId3">
            <a:alphaModFix/>
          </a:blip>
          <a:stretch>
            <a:fillRect/>
          </a:stretch>
        </p:blipFill>
        <p:spPr>
          <a:xfrm>
            <a:off x="7812750" y="316406"/>
            <a:ext cx="993936" cy="51933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pic>
        <p:nvPicPr>
          <p:cNvPr id="1054" name="Google Shape;1054;p126"/>
          <p:cNvPicPr preferRelativeResize="0"/>
          <p:nvPr/>
        </p:nvPicPr>
        <p:blipFill>
          <a:blip r:embed="rId3">
            <a:alphaModFix/>
          </a:blip>
          <a:stretch>
            <a:fillRect/>
          </a:stretch>
        </p:blipFill>
        <p:spPr>
          <a:xfrm>
            <a:off x="571500" y="184491"/>
            <a:ext cx="4774525" cy="4774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109"/>
          <p:cNvSpPr/>
          <p:nvPr>
            <p:ph idx="2" type="pic"/>
          </p:nvPr>
        </p:nvSpPr>
        <p:spPr>
          <a:xfrm>
            <a:off x="1553775" y="1477225"/>
            <a:ext cx="2097300" cy="2097300"/>
          </a:xfrm>
          <a:prstGeom prst="rect">
            <a:avLst/>
          </a:prstGeom>
        </p:spPr>
      </p:sp>
      <p:sp>
        <p:nvSpPr>
          <p:cNvPr id="923" name="Google Shape;923;p109"/>
          <p:cNvSpPr txBox="1"/>
          <p:nvPr>
            <p:ph type="title"/>
          </p:nvPr>
        </p:nvSpPr>
        <p:spPr>
          <a:xfrm>
            <a:off x="4003050" y="1722150"/>
            <a:ext cx="3431100" cy="114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2200"/>
              <a:t>Clea Ostendorf, CISSP</a:t>
            </a:r>
            <a:endParaRPr sz="3400"/>
          </a:p>
        </p:txBody>
      </p:sp>
      <p:sp>
        <p:nvSpPr>
          <p:cNvPr id="924" name="Google Shape;924;p109"/>
          <p:cNvSpPr txBox="1"/>
          <p:nvPr>
            <p:ph idx="1" type="subTitle"/>
          </p:nvPr>
        </p:nvSpPr>
        <p:spPr>
          <a:xfrm>
            <a:off x="4003050" y="2946800"/>
            <a:ext cx="3431100" cy="799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t>Field CISO, West </a:t>
            </a:r>
            <a:endParaRPr sz="1200"/>
          </a:p>
          <a:p>
            <a:pPr indent="0" lvl="0" marL="0" rtl="0" algn="l">
              <a:spcBef>
                <a:spcPts val="1200"/>
              </a:spcBef>
              <a:spcAft>
                <a:spcPts val="1200"/>
              </a:spcAft>
              <a:buNone/>
            </a:pPr>
            <a:r>
              <a:rPr lang="en" sz="1200"/>
              <a:t>Clea.ostendorf@code42.com</a:t>
            </a:r>
            <a:endParaRPr sz="1200"/>
          </a:p>
        </p:txBody>
      </p:sp>
      <p:pic>
        <p:nvPicPr>
          <p:cNvPr id="925" name="Google Shape;925;p109"/>
          <p:cNvPicPr preferRelativeResize="0"/>
          <p:nvPr/>
        </p:nvPicPr>
        <p:blipFill rotWithShape="1">
          <a:blip r:embed="rId3">
            <a:alphaModFix/>
          </a:blip>
          <a:srcRect b="16826" l="3052" r="17240" t="3467"/>
          <a:stretch/>
        </p:blipFill>
        <p:spPr>
          <a:xfrm>
            <a:off x="1553775" y="1477225"/>
            <a:ext cx="2097300" cy="2097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p127"/>
          <p:cNvSpPr txBox="1"/>
          <p:nvPr>
            <p:ph type="title"/>
          </p:nvPr>
        </p:nvSpPr>
        <p:spPr>
          <a:xfrm>
            <a:off x="471714" y="92597"/>
            <a:ext cx="8019300" cy="848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t/>
            </a:r>
            <a:endParaRPr/>
          </a:p>
        </p:txBody>
      </p:sp>
      <p:pic>
        <p:nvPicPr>
          <p:cNvPr id="1060" name="Google Shape;1060;p127"/>
          <p:cNvPicPr preferRelativeResize="0"/>
          <p:nvPr/>
        </p:nvPicPr>
        <p:blipFill>
          <a:blip r:embed="rId3">
            <a:alphaModFix/>
          </a:blip>
          <a:stretch>
            <a:fillRect/>
          </a:stretch>
        </p:blipFill>
        <p:spPr>
          <a:xfrm>
            <a:off x="152400" y="1093401"/>
            <a:ext cx="4671200" cy="2335600"/>
          </a:xfrm>
          <a:prstGeom prst="rect">
            <a:avLst/>
          </a:prstGeom>
          <a:noFill/>
          <a:ln>
            <a:noFill/>
          </a:ln>
        </p:spPr>
      </p:pic>
      <p:pic>
        <p:nvPicPr>
          <p:cNvPr id="1061" name="Google Shape;1061;p127"/>
          <p:cNvPicPr preferRelativeResize="0"/>
          <p:nvPr/>
        </p:nvPicPr>
        <p:blipFill>
          <a:blip r:embed="rId4">
            <a:alphaModFix/>
          </a:blip>
          <a:stretch>
            <a:fillRect/>
          </a:stretch>
        </p:blipFill>
        <p:spPr>
          <a:xfrm>
            <a:off x="3376425" y="2285997"/>
            <a:ext cx="2914650" cy="1571625"/>
          </a:xfrm>
          <a:prstGeom prst="rect">
            <a:avLst/>
          </a:prstGeom>
          <a:noFill/>
          <a:ln>
            <a:noFill/>
          </a:ln>
        </p:spPr>
      </p:pic>
      <p:pic>
        <p:nvPicPr>
          <p:cNvPr id="1062" name="Google Shape;1062;p127"/>
          <p:cNvPicPr preferRelativeResize="0"/>
          <p:nvPr/>
        </p:nvPicPr>
        <p:blipFill>
          <a:blip r:embed="rId5">
            <a:alphaModFix/>
          </a:blip>
          <a:stretch>
            <a:fillRect/>
          </a:stretch>
        </p:blipFill>
        <p:spPr>
          <a:xfrm>
            <a:off x="5162550" y="3219450"/>
            <a:ext cx="3390900" cy="1352550"/>
          </a:xfrm>
          <a:prstGeom prst="rect">
            <a:avLst/>
          </a:prstGeom>
          <a:noFill/>
          <a:ln>
            <a:noFill/>
          </a:ln>
        </p:spPr>
      </p:pic>
      <p:pic>
        <p:nvPicPr>
          <p:cNvPr id="1063" name="Google Shape;1063;p127"/>
          <p:cNvPicPr preferRelativeResize="0"/>
          <p:nvPr/>
        </p:nvPicPr>
        <p:blipFill>
          <a:blip r:embed="rId6">
            <a:alphaModFix/>
          </a:blip>
          <a:stretch>
            <a:fillRect/>
          </a:stretch>
        </p:blipFill>
        <p:spPr>
          <a:xfrm>
            <a:off x="6443475" y="1093397"/>
            <a:ext cx="2466975" cy="1847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pic>
        <p:nvPicPr>
          <p:cNvPr id="1068" name="Google Shape;1068;p128"/>
          <p:cNvPicPr preferRelativeResize="0"/>
          <p:nvPr/>
        </p:nvPicPr>
        <p:blipFill>
          <a:blip r:embed="rId3">
            <a:alphaModFix/>
          </a:blip>
          <a:stretch>
            <a:fillRect/>
          </a:stretch>
        </p:blipFill>
        <p:spPr>
          <a:xfrm>
            <a:off x="152400" y="2025047"/>
            <a:ext cx="8839202" cy="109341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129"/>
          <p:cNvSpPr/>
          <p:nvPr/>
        </p:nvSpPr>
        <p:spPr>
          <a:xfrm>
            <a:off x="0" y="0"/>
            <a:ext cx="4572000" cy="5143500"/>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75" name="Google Shape;1075;p129"/>
          <p:cNvSpPr txBox="1"/>
          <p:nvPr>
            <p:ph type="title"/>
          </p:nvPr>
        </p:nvSpPr>
        <p:spPr>
          <a:xfrm>
            <a:off x="5484319" y="1123069"/>
            <a:ext cx="3006600" cy="3093000"/>
          </a:xfrm>
          <a:prstGeom prst="rect">
            <a:avLst/>
          </a:prstGeom>
        </p:spPr>
        <p:txBody>
          <a:bodyPr anchorCtr="0" anchor="ctr" bIns="0" lIns="0" spcFirstLastPara="1" rIns="0" wrap="square" tIns="0">
            <a:normAutofit/>
          </a:bodyPr>
          <a:lstStyle/>
          <a:p>
            <a:pPr indent="0" lvl="0" marL="0" rtl="0" algn="just">
              <a:spcBef>
                <a:spcPts val="0"/>
              </a:spcBef>
              <a:spcAft>
                <a:spcPts val="0"/>
              </a:spcAft>
              <a:buNone/>
            </a:pPr>
            <a:r>
              <a:rPr lang="en" sz="3500"/>
              <a:t>Practitioners Top Challenges</a:t>
            </a:r>
            <a:endParaRPr sz="1800"/>
          </a:p>
        </p:txBody>
      </p:sp>
      <p:sp>
        <p:nvSpPr>
          <p:cNvPr id="1076" name="Google Shape;1076;p129"/>
          <p:cNvSpPr txBox="1"/>
          <p:nvPr/>
        </p:nvSpPr>
        <p:spPr>
          <a:xfrm>
            <a:off x="4872656" y="4460850"/>
            <a:ext cx="3800700" cy="261600"/>
          </a:xfrm>
          <a:prstGeom prst="rect">
            <a:avLst/>
          </a:prstGeom>
          <a:noFill/>
          <a:ln>
            <a:noFill/>
          </a:ln>
        </p:spPr>
        <p:txBody>
          <a:bodyPr anchorCtr="0" anchor="t" bIns="68575" lIns="68575" spcFirstLastPara="1" rIns="68575" wrap="square" tIns="68575">
            <a:spAutoFit/>
          </a:bodyPr>
          <a:lstStyle/>
          <a:p>
            <a:pPr indent="0" lvl="0" marL="0" rtl="0" algn="r">
              <a:spcBef>
                <a:spcPts val="0"/>
              </a:spcBef>
              <a:spcAft>
                <a:spcPts val="0"/>
              </a:spcAft>
              <a:buNone/>
            </a:pPr>
            <a:r>
              <a:rPr lang="en" sz="800">
                <a:solidFill>
                  <a:schemeClr val="dk1"/>
                </a:solidFill>
                <a:latin typeface="Calibri"/>
                <a:ea typeface="Calibri"/>
                <a:cs typeface="Calibri"/>
                <a:sym typeface="Calibri"/>
              </a:rPr>
              <a:t>Source: Code42 2023 Data Exposure Report</a:t>
            </a:r>
            <a:endParaRPr sz="800">
              <a:solidFill>
                <a:schemeClr val="dk1"/>
              </a:solidFill>
              <a:latin typeface="Calibri"/>
              <a:ea typeface="Calibri"/>
              <a:cs typeface="Calibri"/>
              <a:sym typeface="Calibri"/>
            </a:endParaRPr>
          </a:p>
        </p:txBody>
      </p:sp>
      <p:sp>
        <p:nvSpPr>
          <p:cNvPr id="1077" name="Google Shape;1077;p129"/>
          <p:cNvSpPr txBox="1"/>
          <p:nvPr/>
        </p:nvSpPr>
        <p:spPr>
          <a:xfrm>
            <a:off x="1831275" y="1029572"/>
            <a:ext cx="2490900" cy="3231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200">
                <a:solidFill>
                  <a:schemeClr val="lt1"/>
                </a:solidFill>
                <a:latin typeface="Calibri"/>
                <a:ea typeface="Calibri"/>
                <a:cs typeface="Calibri"/>
                <a:sym typeface="Calibri"/>
              </a:rPr>
              <a:t>Keeping </a:t>
            </a:r>
            <a:r>
              <a:rPr b="1" i="1" lang="en" sz="1200" u="sng">
                <a:solidFill>
                  <a:schemeClr val="lt1"/>
                </a:solidFill>
                <a:latin typeface="Calibri"/>
                <a:ea typeface="Calibri"/>
                <a:cs typeface="Calibri"/>
                <a:sym typeface="Calibri"/>
              </a:rPr>
              <a:t>policies</a:t>
            </a:r>
            <a:r>
              <a:rPr b="1" lang="en" sz="1200">
                <a:solidFill>
                  <a:schemeClr val="lt1"/>
                </a:solidFill>
                <a:latin typeface="Calibri"/>
                <a:ea typeface="Calibri"/>
                <a:cs typeface="Calibri"/>
                <a:sym typeface="Calibri"/>
              </a:rPr>
              <a:t> up to date</a:t>
            </a:r>
            <a:endParaRPr b="1" sz="1200">
              <a:solidFill>
                <a:schemeClr val="lt1"/>
              </a:solidFill>
              <a:latin typeface="Calibri"/>
              <a:ea typeface="Calibri"/>
              <a:cs typeface="Calibri"/>
              <a:sym typeface="Calibri"/>
            </a:endParaRPr>
          </a:p>
        </p:txBody>
      </p:sp>
      <p:sp>
        <p:nvSpPr>
          <p:cNvPr id="1078" name="Google Shape;1078;p129"/>
          <p:cNvSpPr txBox="1"/>
          <p:nvPr/>
        </p:nvSpPr>
        <p:spPr>
          <a:xfrm>
            <a:off x="1831275" y="2352919"/>
            <a:ext cx="2490900" cy="507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i="1" lang="en" sz="1200" u="sng">
                <a:solidFill>
                  <a:schemeClr val="lt1"/>
                </a:solidFill>
                <a:latin typeface="Calibri"/>
                <a:ea typeface="Calibri"/>
                <a:cs typeface="Calibri"/>
                <a:sym typeface="Calibri"/>
              </a:rPr>
              <a:t>Collaborating</a:t>
            </a:r>
            <a:r>
              <a:rPr b="1" lang="en" sz="1200">
                <a:solidFill>
                  <a:schemeClr val="lt1"/>
                </a:solidFill>
                <a:latin typeface="Calibri"/>
                <a:ea typeface="Calibri"/>
                <a:cs typeface="Calibri"/>
                <a:sym typeface="Calibri"/>
              </a:rPr>
              <a:t> across the company when investigating an event</a:t>
            </a:r>
            <a:endParaRPr b="1" sz="1200">
              <a:solidFill>
                <a:schemeClr val="lt1"/>
              </a:solidFill>
              <a:latin typeface="Calibri"/>
              <a:ea typeface="Calibri"/>
              <a:cs typeface="Calibri"/>
              <a:sym typeface="Calibri"/>
            </a:endParaRPr>
          </a:p>
        </p:txBody>
      </p:sp>
      <p:sp>
        <p:nvSpPr>
          <p:cNvPr id="1079" name="Google Shape;1079;p129"/>
          <p:cNvSpPr txBox="1"/>
          <p:nvPr/>
        </p:nvSpPr>
        <p:spPr>
          <a:xfrm>
            <a:off x="1831275" y="3813788"/>
            <a:ext cx="2490900" cy="3231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200">
                <a:solidFill>
                  <a:schemeClr val="lt1"/>
                </a:solidFill>
                <a:latin typeface="Calibri"/>
                <a:ea typeface="Calibri"/>
                <a:cs typeface="Calibri"/>
                <a:sym typeface="Calibri"/>
              </a:rPr>
              <a:t>Measuring the</a:t>
            </a:r>
            <a:r>
              <a:rPr b="1" i="1" lang="en" sz="1200">
                <a:solidFill>
                  <a:schemeClr val="lt1"/>
                </a:solidFill>
                <a:latin typeface="Calibri"/>
                <a:ea typeface="Calibri"/>
                <a:cs typeface="Calibri"/>
                <a:sym typeface="Calibri"/>
              </a:rPr>
              <a:t> </a:t>
            </a:r>
            <a:r>
              <a:rPr b="1" i="1" lang="en" sz="1200" u="sng">
                <a:solidFill>
                  <a:schemeClr val="lt1"/>
                </a:solidFill>
                <a:latin typeface="Calibri"/>
                <a:ea typeface="Calibri"/>
                <a:cs typeface="Calibri"/>
                <a:sym typeface="Calibri"/>
              </a:rPr>
              <a:t>impact</a:t>
            </a:r>
            <a:r>
              <a:rPr b="1" lang="en" sz="1200">
                <a:solidFill>
                  <a:schemeClr val="lt1"/>
                </a:solidFill>
                <a:latin typeface="Calibri"/>
                <a:ea typeface="Calibri"/>
                <a:cs typeface="Calibri"/>
                <a:sym typeface="Calibri"/>
              </a:rPr>
              <a:t> of a program</a:t>
            </a:r>
            <a:endParaRPr b="1" sz="1200">
              <a:solidFill>
                <a:schemeClr val="lt1"/>
              </a:solidFill>
              <a:latin typeface="Calibri"/>
              <a:ea typeface="Calibri"/>
              <a:cs typeface="Calibri"/>
              <a:sym typeface="Calibri"/>
            </a:endParaRPr>
          </a:p>
        </p:txBody>
      </p:sp>
      <p:pic>
        <p:nvPicPr>
          <p:cNvPr id="1080" name="Google Shape;1080;p129"/>
          <p:cNvPicPr preferRelativeResize="0"/>
          <p:nvPr/>
        </p:nvPicPr>
        <p:blipFill>
          <a:blip r:embed="rId3">
            <a:alphaModFix/>
          </a:blip>
          <a:stretch>
            <a:fillRect/>
          </a:stretch>
        </p:blipFill>
        <p:spPr>
          <a:xfrm>
            <a:off x="470644" y="3373153"/>
            <a:ext cx="1181406" cy="1181411"/>
          </a:xfrm>
          <a:prstGeom prst="rect">
            <a:avLst/>
          </a:prstGeom>
          <a:noFill/>
          <a:ln>
            <a:noFill/>
          </a:ln>
        </p:spPr>
      </p:pic>
      <p:pic>
        <p:nvPicPr>
          <p:cNvPr id="1081" name="Google Shape;1081;p129"/>
          <p:cNvPicPr preferRelativeResize="0"/>
          <p:nvPr/>
        </p:nvPicPr>
        <p:blipFill>
          <a:blip r:embed="rId4">
            <a:alphaModFix/>
          </a:blip>
          <a:stretch>
            <a:fillRect/>
          </a:stretch>
        </p:blipFill>
        <p:spPr>
          <a:xfrm>
            <a:off x="470638" y="1981049"/>
            <a:ext cx="1181406" cy="1181411"/>
          </a:xfrm>
          <a:prstGeom prst="rect">
            <a:avLst/>
          </a:prstGeom>
          <a:noFill/>
          <a:ln>
            <a:noFill/>
          </a:ln>
        </p:spPr>
      </p:pic>
      <p:pic>
        <p:nvPicPr>
          <p:cNvPr id="1082" name="Google Shape;1082;p129"/>
          <p:cNvPicPr preferRelativeResize="0"/>
          <p:nvPr/>
        </p:nvPicPr>
        <p:blipFill>
          <a:blip r:embed="rId5">
            <a:alphaModFix/>
          </a:blip>
          <a:stretch>
            <a:fillRect/>
          </a:stretch>
        </p:blipFill>
        <p:spPr>
          <a:xfrm>
            <a:off x="470642" y="588936"/>
            <a:ext cx="1181406" cy="1181411"/>
          </a:xfrm>
          <a:prstGeom prst="rect">
            <a:avLst/>
          </a:prstGeom>
          <a:noFill/>
          <a:ln>
            <a:noFill/>
          </a:ln>
        </p:spPr>
      </p:pic>
      <p:sp>
        <p:nvSpPr>
          <p:cNvPr id="1083" name="Google Shape;1083;p129"/>
          <p:cNvSpPr/>
          <p:nvPr/>
        </p:nvSpPr>
        <p:spPr>
          <a:xfrm>
            <a:off x="707644" y="825956"/>
            <a:ext cx="707400" cy="707400"/>
          </a:xfrm>
          <a:prstGeom prst="ellipse">
            <a:avLst/>
          </a:prstGeom>
          <a:solidFill>
            <a:schemeClr val="dk1"/>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700">
                <a:solidFill>
                  <a:schemeClr val="lt1"/>
                </a:solidFill>
              </a:rPr>
              <a:t>60%</a:t>
            </a:r>
            <a:endParaRPr b="1" sz="1700">
              <a:solidFill>
                <a:schemeClr val="lt1"/>
              </a:solidFill>
            </a:endParaRPr>
          </a:p>
        </p:txBody>
      </p:sp>
      <p:sp>
        <p:nvSpPr>
          <p:cNvPr id="1084" name="Google Shape;1084;p129"/>
          <p:cNvSpPr/>
          <p:nvPr/>
        </p:nvSpPr>
        <p:spPr>
          <a:xfrm>
            <a:off x="707644" y="2218059"/>
            <a:ext cx="707400" cy="707400"/>
          </a:xfrm>
          <a:prstGeom prst="ellipse">
            <a:avLst/>
          </a:prstGeom>
          <a:solidFill>
            <a:schemeClr val="dk1"/>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700">
                <a:solidFill>
                  <a:schemeClr val="lt1"/>
                </a:solidFill>
              </a:rPr>
              <a:t>57%</a:t>
            </a:r>
            <a:endParaRPr b="1" sz="1700">
              <a:solidFill>
                <a:schemeClr val="lt1"/>
              </a:solidFill>
            </a:endParaRPr>
          </a:p>
        </p:txBody>
      </p:sp>
      <p:sp>
        <p:nvSpPr>
          <p:cNvPr id="1085" name="Google Shape;1085;p129"/>
          <p:cNvSpPr/>
          <p:nvPr/>
        </p:nvSpPr>
        <p:spPr>
          <a:xfrm>
            <a:off x="707644" y="3610153"/>
            <a:ext cx="707400" cy="707400"/>
          </a:xfrm>
          <a:prstGeom prst="ellipse">
            <a:avLst/>
          </a:prstGeom>
          <a:solidFill>
            <a:schemeClr val="dk1"/>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700">
                <a:solidFill>
                  <a:schemeClr val="lt1"/>
                </a:solidFill>
              </a:rPr>
              <a:t>48%</a:t>
            </a:r>
            <a:endParaRPr b="1" sz="17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p130"/>
          <p:cNvSpPr txBox="1"/>
          <p:nvPr>
            <p:ph type="ctrTitle"/>
          </p:nvPr>
        </p:nvSpPr>
        <p:spPr>
          <a:xfrm>
            <a:off x="5148075" y="1721300"/>
            <a:ext cx="3429000" cy="1707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Spectrum of Response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131"/>
          <p:cNvSpPr/>
          <p:nvPr/>
        </p:nvSpPr>
        <p:spPr>
          <a:xfrm>
            <a:off x="0" y="0"/>
            <a:ext cx="9144000" cy="2571900"/>
          </a:xfrm>
          <a:prstGeom prst="rect">
            <a:avLst/>
          </a:prstGeom>
          <a:solidFill>
            <a:schemeClr val="l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97" name="Google Shape;1097;p131"/>
          <p:cNvSpPr/>
          <p:nvPr/>
        </p:nvSpPr>
        <p:spPr>
          <a:xfrm>
            <a:off x="6218975" y="597888"/>
            <a:ext cx="2382600" cy="1688100"/>
          </a:xfrm>
          <a:prstGeom prst="rect">
            <a:avLst/>
          </a:prstGeom>
          <a:solidFill>
            <a:schemeClr val="dk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98" name="Google Shape;1098;p131"/>
          <p:cNvSpPr/>
          <p:nvPr/>
        </p:nvSpPr>
        <p:spPr>
          <a:xfrm>
            <a:off x="481726" y="576063"/>
            <a:ext cx="2382600" cy="16881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99" name="Google Shape;1099;p131"/>
          <p:cNvSpPr/>
          <p:nvPr/>
        </p:nvSpPr>
        <p:spPr>
          <a:xfrm>
            <a:off x="3429003" y="597888"/>
            <a:ext cx="2382600" cy="1688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00" name="Google Shape;1100;p131"/>
          <p:cNvSpPr/>
          <p:nvPr/>
        </p:nvSpPr>
        <p:spPr>
          <a:xfrm>
            <a:off x="0" y="2571750"/>
            <a:ext cx="9144000" cy="2571900"/>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01" name="Google Shape;1101;p131"/>
          <p:cNvSpPr txBox="1"/>
          <p:nvPr>
            <p:ph type="title"/>
          </p:nvPr>
        </p:nvSpPr>
        <p:spPr>
          <a:xfrm>
            <a:off x="471714" y="2791116"/>
            <a:ext cx="8019300" cy="8484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lang="en">
                <a:solidFill>
                  <a:schemeClr val="lt1"/>
                </a:solidFill>
              </a:rPr>
              <a:t>Three lessons</a:t>
            </a:r>
            <a:endParaRPr>
              <a:solidFill>
                <a:schemeClr val="lt1"/>
              </a:solidFill>
            </a:endParaRPr>
          </a:p>
        </p:txBody>
      </p:sp>
      <p:sp>
        <p:nvSpPr>
          <p:cNvPr id="1102" name="Google Shape;1102;p131"/>
          <p:cNvSpPr txBox="1"/>
          <p:nvPr/>
        </p:nvSpPr>
        <p:spPr>
          <a:xfrm>
            <a:off x="6123975" y="958338"/>
            <a:ext cx="2620200" cy="369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1500">
                <a:solidFill>
                  <a:schemeClr val="lt1"/>
                </a:solidFill>
                <a:latin typeface="Calibri"/>
                <a:ea typeface="Calibri"/>
                <a:cs typeface="Calibri"/>
                <a:sym typeface="Calibri"/>
              </a:rPr>
              <a:t>ENFORCEMENT</a:t>
            </a:r>
            <a:endParaRPr b="1" sz="1500">
              <a:solidFill>
                <a:schemeClr val="lt1"/>
              </a:solidFill>
              <a:latin typeface="Calibri"/>
              <a:ea typeface="Calibri"/>
              <a:cs typeface="Calibri"/>
              <a:sym typeface="Calibri"/>
            </a:endParaRPr>
          </a:p>
        </p:txBody>
      </p:sp>
      <p:sp>
        <p:nvSpPr>
          <p:cNvPr id="1103" name="Google Shape;1103;p131"/>
          <p:cNvSpPr txBox="1"/>
          <p:nvPr/>
        </p:nvSpPr>
        <p:spPr>
          <a:xfrm>
            <a:off x="304813" y="897538"/>
            <a:ext cx="2620200" cy="369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1500">
                <a:solidFill>
                  <a:schemeClr val="lt1"/>
                </a:solidFill>
                <a:latin typeface="Calibri"/>
                <a:ea typeface="Calibri"/>
                <a:cs typeface="Calibri"/>
                <a:sym typeface="Calibri"/>
              </a:rPr>
              <a:t>EXPERTISE</a:t>
            </a:r>
            <a:endParaRPr b="1" sz="1500">
              <a:solidFill>
                <a:schemeClr val="lt1"/>
              </a:solidFill>
              <a:latin typeface="Calibri"/>
              <a:ea typeface="Calibri"/>
              <a:cs typeface="Calibri"/>
              <a:sym typeface="Calibri"/>
            </a:endParaRPr>
          </a:p>
        </p:txBody>
      </p:sp>
      <p:sp>
        <p:nvSpPr>
          <p:cNvPr id="1104" name="Google Shape;1104;p131"/>
          <p:cNvSpPr txBox="1"/>
          <p:nvPr/>
        </p:nvSpPr>
        <p:spPr>
          <a:xfrm>
            <a:off x="3261900" y="958338"/>
            <a:ext cx="2620200" cy="369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1500">
                <a:solidFill>
                  <a:schemeClr val="lt1"/>
                </a:solidFill>
                <a:latin typeface="Calibri"/>
                <a:ea typeface="Calibri"/>
                <a:cs typeface="Calibri"/>
                <a:sym typeface="Calibri"/>
              </a:rPr>
              <a:t>EMPATHY</a:t>
            </a:r>
            <a:endParaRPr b="1" sz="1500">
              <a:solidFill>
                <a:schemeClr val="lt1"/>
              </a:solidFill>
              <a:latin typeface="Calibri"/>
              <a:ea typeface="Calibri"/>
              <a:cs typeface="Calibri"/>
              <a:sym typeface="Calibri"/>
            </a:endParaRPr>
          </a:p>
        </p:txBody>
      </p:sp>
      <p:pic>
        <p:nvPicPr>
          <p:cNvPr id="1105" name="Google Shape;1105;p131"/>
          <p:cNvPicPr preferRelativeResize="0"/>
          <p:nvPr/>
        </p:nvPicPr>
        <p:blipFill>
          <a:blip r:embed="rId3">
            <a:alphaModFix/>
          </a:blip>
          <a:stretch>
            <a:fillRect/>
          </a:stretch>
        </p:blipFill>
        <p:spPr>
          <a:xfrm>
            <a:off x="4383211" y="1430490"/>
            <a:ext cx="377567" cy="377568"/>
          </a:xfrm>
          <a:prstGeom prst="rect">
            <a:avLst/>
          </a:prstGeom>
          <a:noFill/>
          <a:ln>
            <a:noFill/>
          </a:ln>
        </p:spPr>
      </p:pic>
      <p:pic>
        <p:nvPicPr>
          <p:cNvPr id="1106" name="Google Shape;1106;p131"/>
          <p:cNvPicPr preferRelativeResize="0"/>
          <p:nvPr/>
        </p:nvPicPr>
        <p:blipFill>
          <a:blip r:embed="rId4">
            <a:alphaModFix/>
          </a:blip>
          <a:stretch>
            <a:fillRect/>
          </a:stretch>
        </p:blipFill>
        <p:spPr>
          <a:xfrm>
            <a:off x="1426144" y="1305575"/>
            <a:ext cx="377567" cy="421988"/>
          </a:xfrm>
          <a:prstGeom prst="rect">
            <a:avLst/>
          </a:prstGeom>
          <a:noFill/>
          <a:ln>
            <a:noFill/>
          </a:ln>
        </p:spPr>
      </p:pic>
      <p:pic>
        <p:nvPicPr>
          <p:cNvPr id="1107" name="Google Shape;1107;p131"/>
          <p:cNvPicPr preferRelativeResize="0"/>
          <p:nvPr/>
        </p:nvPicPr>
        <p:blipFill>
          <a:blip r:embed="rId5">
            <a:alphaModFix/>
          </a:blip>
          <a:stretch>
            <a:fillRect/>
          </a:stretch>
        </p:blipFill>
        <p:spPr>
          <a:xfrm>
            <a:off x="7189475" y="1374676"/>
            <a:ext cx="489206" cy="489206"/>
          </a:xfrm>
          <a:prstGeom prst="rect">
            <a:avLst/>
          </a:prstGeom>
          <a:noFill/>
          <a:ln>
            <a:noFill/>
          </a:ln>
        </p:spPr>
      </p:pic>
      <p:pic>
        <p:nvPicPr>
          <p:cNvPr id="1108" name="Google Shape;1108;p131"/>
          <p:cNvPicPr preferRelativeResize="0"/>
          <p:nvPr/>
        </p:nvPicPr>
        <p:blipFill>
          <a:blip r:embed="rId6">
            <a:alphaModFix/>
          </a:blip>
          <a:stretch>
            <a:fillRect/>
          </a:stretch>
        </p:blipFill>
        <p:spPr>
          <a:xfrm>
            <a:off x="362213" y="4790830"/>
            <a:ext cx="869600" cy="27384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132"/>
          <p:cNvSpPr/>
          <p:nvPr/>
        </p:nvSpPr>
        <p:spPr>
          <a:xfrm>
            <a:off x="0" y="0"/>
            <a:ext cx="4572000" cy="5143500"/>
          </a:xfrm>
          <a:prstGeom prst="rect">
            <a:avLst/>
          </a:prstGeom>
          <a:solidFill>
            <a:schemeClr val="l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15" name="Google Shape;1115;p132"/>
          <p:cNvSpPr txBox="1"/>
          <p:nvPr>
            <p:ph type="title"/>
          </p:nvPr>
        </p:nvSpPr>
        <p:spPr>
          <a:xfrm>
            <a:off x="1058813" y="2147625"/>
            <a:ext cx="3022800" cy="848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
              <a:t>Expertise</a:t>
            </a:r>
            <a:endParaRPr/>
          </a:p>
        </p:txBody>
      </p:sp>
      <p:sp>
        <p:nvSpPr>
          <p:cNvPr id="1116" name="Google Shape;1116;p132"/>
          <p:cNvSpPr/>
          <p:nvPr/>
        </p:nvSpPr>
        <p:spPr>
          <a:xfrm>
            <a:off x="3422869" y="0"/>
            <a:ext cx="5721000" cy="51435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17" name="Google Shape;1117;p132"/>
          <p:cNvSpPr txBox="1"/>
          <p:nvPr/>
        </p:nvSpPr>
        <p:spPr>
          <a:xfrm>
            <a:off x="4508531" y="860719"/>
            <a:ext cx="3492300" cy="738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solidFill>
                  <a:schemeClr val="lt1"/>
                </a:solidFill>
                <a:latin typeface="Calibri"/>
                <a:ea typeface="Calibri"/>
                <a:cs typeface="Calibri"/>
                <a:sym typeface="Calibri"/>
              </a:rPr>
              <a:t>PEOPLE</a:t>
            </a:r>
            <a:endParaRPr b="1" sz="1500">
              <a:solidFill>
                <a:schemeClr val="lt1"/>
              </a:solidFill>
              <a:latin typeface="Calibri"/>
              <a:ea typeface="Calibri"/>
              <a:cs typeface="Calibri"/>
              <a:sym typeface="Calibri"/>
            </a:endParaRPr>
          </a:p>
          <a:p>
            <a:pPr indent="0" lvl="0" marL="0" rtl="0" algn="l">
              <a:spcBef>
                <a:spcPts val="0"/>
              </a:spcBef>
              <a:spcAft>
                <a:spcPts val="500"/>
              </a:spcAft>
              <a:buNone/>
            </a:pPr>
            <a:r>
              <a:rPr lang="en" sz="1200">
                <a:solidFill>
                  <a:schemeClr val="lt1"/>
                </a:solidFill>
                <a:latin typeface="Calibri"/>
                <a:ea typeface="Calibri"/>
                <a:cs typeface="Calibri"/>
                <a:sym typeface="Calibri"/>
              </a:rPr>
              <a:t>Create a team focused on insider threats, separate from the external threat team.</a:t>
            </a:r>
            <a:endParaRPr sz="1700">
              <a:solidFill>
                <a:schemeClr val="lt1"/>
              </a:solidFill>
              <a:latin typeface="Calibri"/>
              <a:ea typeface="Calibri"/>
              <a:cs typeface="Calibri"/>
              <a:sym typeface="Calibri"/>
            </a:endParaRPr>
          </a:p>
        </p:txBody>
      </p:sp>
      <p:sp>
        <p:nvSpPr>
          <p:cNvPr id="1118" name="Google Shape;1118;p132"/>
          <p:cNvSpPr txBox="1"/>
          <p:nvPr/>
        </p:nvSpPr>
        <p:spPr>
          <a:xfrm>
            <a:off x="4508531" y="2083322"/>
            <a:ext cx="3492300" cy="923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solidFill>
                  <a:schemeClr val="lt1"/>
                </a:solidFill>
                <a:latin typeface="Calibri"/>
                <a:ea typeface="Calibri"/>
                <a:cs typeface="Calibri"/>
                <a:sym typeface="Calibri"/>
              </a:rPr>
              <a:t>PROCESSES</a:t>
            </a:r>
            <a:endParaRPr b="1" sz="1500">
              <a:solidFill>
                <a:schemeClr val="lt1"/>
              </a:solidFill>
              <a:latin typeface="Calibri"/>
              <a:ea typeface="Calibri"/>
              <a:cs typeface="Calibri"/>
              <a:sym typeface="Calibri"/>
            </a:endParaRPr>
          </a:p>
          <a:p>
            <a:pPr indent="0" lvl="0" marL="0" rtl="0" algn="l">
              <a:spcBef>
                <a:spcPts val="0"/>
              </a:spcBef>
              <a:spcAft>
                <a:spcPts val="500"/>
              </a:spcAft>
              <a:buNone/>
            </a:pPr>
            <a:r>
              <a:rPr lang="en" sz="1200">
                <a:solidFill>
                  <a:schemeClr val="lt1"/>
                </a:solidFill>
                <a:latin typeface="Calibri"/>
                <a:ea typeface="Calibri"/>
                <a:cs typeface="Calibri"/>
                <a:sym typeface="Calibri"/>
              </a:rPr>
              <a:t>Ensure Acceptable Use Policy, communicate goals to employees, have employees acknowledge on a recurring basis.</a:t>
            </a:r>
            <a:endParaRPr sz="1200">
              <a:solidFill>
                <a:schemeClr val="lt1"/>
              </a:solidFill>
              <a:latin typeface="Calibri"/>
              <a:ea typeface="Calibri"/>
              <a:cs typeface="Calibri"/>
              <a:sym typeface="Calibri"/>
            </a:endParaRPr>
          </a:p>
        </p:txBody>
      </p:sp>
      <p:sp>
        <p:nvSpPr>
          <p:cNvPr id="1119" name="Google Shape;1119;p132"/>
          <p:cNvSpPr txBox="1"/>
          <p:nvPr/>
        </p:nvSpPr>
        <p:spPr>
          <a:xfrm>
            <a:off x="4508531" y="3359156"/>
            <a:ext cx="3492300" cy="923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solidFill>
                  <a:schemeClr val="lt1"/>
                </a:solidFill>
                <a:latin typeface="Calibri"/>
                <a:ea typeface="Calibri"/>
                <a:cs typeface="Calibri"/>
                <a:sym typeface="Calibri"/>
              </a:rPr>
              <a:t>PROMOTION</a:t>
            </a:r>
            <a:endParaRPr b="1" sz="1500">
              <a:solidFill>
                <a:schemeClr val="lt1"/>
              </a:solidFill>
              <a:latin typeface="Calibri"/>
              <a:ea typeface="Calibri"/>
              <a:cs typeface="Calibri"/>
              <a:sym typeface="Calibri"/>
            </a:endParaRPr>
          </a:p>
          <a:p>
            <a:pPr indent="0" lvl="0" marL="0" rtl="0" algn="l">
              <a:spcBef>
                <a:spcPts val="0"/>
              </a:spcBef>
              <a:spcAft>
                <a:spcPts val="500"/>
              </a:spcAft>
              <a:buNone/>
            </a:pPr>
            <a:r>
              <a:rPr lang="en" sz="1200">
                <a:solidFill>
                  <a:schemeClr val="lt1"/>
                </a:solidFill>
                <a:latin typeface="Calibri"/>
                <a:ea typeface="Calibri"/>
                <a:cs typeface="Calibri"/>
                <a:sym typeface="Calibri"/>
              </a:rPr>
              <a:t>Promote a risk aware culture across the entire organization, including up to the board with simple recurring reporting on risk reduction.</a:t>
            </a:r>
            <a:endParaRPr sz="1900">
              <a:solidFill>
                <a:schemeClr val="lt1"/>
              </a:solidFill>
              <a:latin typeface="Calibri"/>
              <a:ea typeface="Calibri"/>
              <a:cs typeface="Calibri"/>
              <a:sym typeface="Calibri"/>
            </a:endParaRPr>
          </a:p>
        </p:txBody>
      </p:sp>
      <p:pic>
        <p:nvPicPr>
          <p:cNvPr id="1120" name="Google Shape;1120;p132"/>
          <p:cNvPicPr preferRelativeResize="0"/>
          <p:nvPr/>
        </p:nvPicPr>
        <p:blipFill>
          <a:blip r:embed="rId3">
            <a:alphaModFix/>
          </a:blip>
          <a:stretch>
            <a:fillRect/>
          </a:stretch>
        </p:blipFill>
        <p:spPr>
          <a:xfrm>
            <a:off x="-843750" y="3767888"/>
            <a:ext cx="267937" cy="267937"/>
          </a:xfrm>
          <a:prstGeom prst="rect">
            <a:avLst/>
          </a:prstGeom>
          <a:noFill/>
          <a:ln>
            <a:noFill/>
          </a:ln>
        </p:spPr>
      </p:pic>
      <p:pic>
        <p:nvPicPr>
          <p:cNvPr id="1121" name="Google Shape;1121;p132"/>
          <p:cNvPicPr preferRelativeResize="0"/>
          <p:nvPr/>
        </p:nvPicPr>
        <p:blipFill>
          <a:blip r:embed="rId4">
            <a:alphaModFix/>
          </a:blip>
          <a:stretch>
            <a:fillRect/>
          </a:stretch>
        </p:blipFill>
        <p:spPr>
          <a:xfrm>
            <a:off x="-843750" y="2437781"/>
            <a:ext cx="267937" cy="267937"/>
          </a:xfrm>
          <a:prstGeom prst="rect">
            <a:avLst/>
          </a:prstGeom>
          <a:noFill/>
          <a:ln>
            <a:noFill/>
          </a:ln>
        </p:spPr>
      </p:pic>
      <p:pic>
        <p:nvPicPr>
          <p:cNvPr id="1122" name="Google Shape;1122;p132"/>
          <p:cNvPicPr preferRelativeResize="0"/>
          <p:nvPr/>
        </p:nvPicPr>
        <p:blipFill>
          <a:blip r:embed="rId5">
            <a:alphaModFix/>
          </a:blip>
          <a:stretch>
            <a:fillRect/>
          </a:stretch>
        </p:blipFill>
        <p:spPr>
          <a:xfrm>
            <a:off x="-877181" y="1074244"/>
            <a:ext cx="334800" cy="334800"/>
          </a:xfrm>
          <a:prstGeom prst="rect">
            <a:avLst/>
          </a:prstGeom>
          <a:noFill/>
          <a:ln>
            <a:noFill/>
          </a:ln>
        </p:spPr>
      </p:pic>
      <p:pic>
        <p:nvPicPr>
          <p:cNvPr id="1123" name="Google Shape;1123;p132"/>
          <p:cNvPicPr preferRelativeResize="0"/>
          <p:nvPr/>
        </p:nvPicPr>
        <p:blipFill>
          <a:blip r:embed="rId6">
            <a:alphaModFix/>
          </a:blip>
          <a:stretch>
            <a:fillRect/>
          </a:stretch>
        </p:blipFill>
        <p:spPr>
          <a:xfrm>
            <a:off x="470644" y="2380125"/>
            <a:ext cx="342900" cy="383241"/>
          </a:xfrm>
          <a:prstGeom prst="rect">
            <a:avLst/>
          </a:prstGeom>
          <a:noFill/>
          <a:ln>
            <a:noFill/>
          </a:ln>
        </p:spPr>
      </p:pic>
      <p:sp>
        <p:nvSpPr>
          <p:cNvPr id="1124" name="Google Shape;1124;p132"/>
          <p:cNvSpPr/>
          <p:nvPr/>
        </p:nvSpPr>
        <p:spPr>
          <a:xfrm>
            <a:off x="4278713" y="984975"/>
            <a:ext cx="142500" cy="142500"/>
          </a:xfrm>
          <a:prstGeom prst="rect">
            <a:avLst/>
          </a:prstGeom>
          <a:solidFill>
            <a:schemeClr val="accent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25" name="Google Shape;1125;p132"/>
          <p:cNvSpPr/>
          <p:nvPr/>
        </p:nvSpPr>
        <p:spPr>
          <a:xfrm>
            <a:off x="4278713" y="2214253"/>
            <a:ext cx="142500" cy="142500"/>
          </a:xfrm>
          <a:prstGeom prst="rect">
            <a:avLst/>
          </a:prstGeom>
          <a:solidFill>
            <a:schemeClr val="accent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26" name="Google Shape;1126;p132"/>
          <p:cNvSpPr/>
          <p:nvPr/>
        </p:nvSpPr>
        <p:spPr>
          <a:xfrm>
            <a:off x="4278713" y="3490650"/>
            <a:ext cx="142500" cy="142500"/>
          </a:xfrm>
          <a:prstGeom prst="rect">
            <a:avLst/>
          </a:prstGeom>
          <a:solidFill>
            <a:schemeClr val="accent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127" name="Google Shape;1127;p132"/>
          <p:cNvPicPr preferRelativeResize="0"/>
          <p:nvPr/>
        </p:nvPicPr>
        <p:blipFill>
          <a:blip r:embed="rId7">
            <a:alphaModFix/>
          </a:blip>
          <a:stretch>
            <a:fillRect/>
          </a:stretch>
        </p:blipFill>
        <p:spPr>
          <a:xfrm>
            <a:off x="362213" y="4790827"/>
            <a:ext cx="869605" cy="27384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1" name="Shape 1131"/>
        <p:cNvGrpSpPr/>
        <p:nvPr/>
      </p:nvGrpSpPr>
      <p:grpSpPr>
        <a:xfrm>
          <a:off x="0" y="0"/>
          <a:ext cx="0" cy="0"/>
          <a:chOff x="0" y="0"/>
          <a:chExt cx="0" cy="0"/>
        </a:xfrm>
      </p:grpSpPr>
      <p:pic>
        <p:nvPicPr>
          <p:cNvPr id="1132" name="Google Shape;1132;p133"/>
          <p:cNvPicPr preferRelativeResize="0"/>
          <p:nvPr/>
        </p:nvPicPr>
        <p:blipFill>
          <a:blip r:embed="rId3">
            <a:alphaModFix/>
          </a:blip>
          <a:stretch>
            <a:fillRect/>
          </a:stretch>
        </p:blipFill>
        <p:spPr>
          <a:xfrm>
            <a:off x="-136475" y="576000"/>
            <a:ext cx="9416962" cy="3707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134"/>
          <p:cNvSpPr/>
          <p:nvPr/>
        </p:nvSpPr>
        <p:spPr>
          <a:xfrm>
            <a:off x="5473088" y="0"/>
            <a:ext cx="3670800" cy="5143500"/>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39" name="Google Shape;1139;p134"/>
          <p:cNvSpPr txBox="1"/>
          <p:nvPr>
            <p:ph type="title"/>
          </p:nvPr>
        </p:nvSpPr>
        <p:spPr>
          <a:xfrm>
            <a:off x="5822644" y="1028700"/>
            <a:ext cx="2668200" cy="15432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
                <a:solidFill>
                  <a:schemeClr val="lt1"/>
                </a:solidFill>
              </a:rPr>
              <a:t>People: Don’t </a:t>
            </a:r>
            <a:br>
              <a:rPr lang="en">
                <a:solidFill>
                  <a:schemeClr val="lt1"/>
                </a:solidFill>
              </a:rPr>
            </a:br>
            <a:r>
              <a:rPr lang="en">
                <a:solidFill>
                  <a:schemeClr val="lt1"/>
                </a:solidFill>
              </a:rPr>
              <a:t>do it alone</a:t>
            </a:r>
            <a:endParaRPr>
              <a:solidFill>
                <a:schemeClr val="lt1"/>
              </a:solidFill>
            </a:endParaRPr>
          </a:p>
        </p:txBody>
      </p:sp>
      <p:sp>
        <p:nvSpPr>
          <p:cNvPr id="1140" name="Google Shape;1140;p134"/>
          <p:cNvSpPr txBox="1"/>
          <p:nvPr>
            <p:ph idx="4294967295" type="body"/>
          </p:nvPr>
        </p:nvSpPr>
        <p:spPr>
          <a:xfrm>
            <a:off x="5822644" y="2571750"/>
            <a:ext cx="2922000" cy="2044500"/>
          </a:xfrm>
          <a:prstGeom prst="rect">
            <a:avLst/>
          </a:prstGeom>
        </p:spPr>
        <p:txBody>
          <a:bodyPr anchorCtr="0" anchor="t" bIns="0" lIns="0" spcFirstLastPara="1" rIns="0" wrap="square" tIns="0">
            <a:noAutofit/>
          </a:bodyPr>
          <a:lstStyle/>
          <a:p>
            <a:pPr indent="0" lvl="0" marL="0" rtl="0" algn="l">
              <a:lnSpc>
                <a:spcPct val="85000"/>
              </a:lnSpc>
              <a:spcBef>
                <a:spcPts val="0"/>
              </a:spcBef>
              <a:spcAft>
                <a:spcPts val="0"/>
              </a:spcAft>
              <a:buNone/>
            </a:pPr>
            <a:r>
              <a:rPr lang="en" sz="1400">
                <a:solidFill>
                  <a:schemeClr val="lt1"/>
                </a:solidFill>
              </a:rPr>
              <a:t>Create a cross functional team for development and response</a:t>
            </a:r>
            <a:endParaRPr sz="1400">
              <a:solidFill>
                <a:schemeClr val="lt1"/>
              </a:solidFill>
            </a:endParaRPr>
          </a:p>
          <a:p>
            <a:pPr indent="0" lvl="0" marL="0" rtl="0" algn="l">
              <a:lnSpc>
                <a:spcPct val="85000"/>
              </a:lnSpc>
              <a:spcBef>
                <a:spcPts val="1200"/>
              </a:spcBef>
              <a:spcAft>
                <a:spcPts val="0"/>
              </a:spcAft>
              <a:buNone/>
            </a:pPr>
            <a:r>
              <a:rPr lang="en" sz="1400">
                <a:solidFill>
                  <a:schemeClr val="lt1"/>
                </a:solidFill>
              </a:rPr>
              <a:t>Engage with your partners often and early</a:t>
            </a:r>
            <a:endParaRPr sz="1400">
              <a:solidFill>
                <a:schemeClr val="lt1"/>
              </a:solidFill>
            </a:endParaRPr>
          </a:p>
          <a:p>
            <a:pPr indent="0" lvl="0" marL="0" rtl="0" algn="l">
              <a:lnSpc>
                <a:spcPct val="85000"/>
              </a:lnSpc>
              <a:spcBef>
                <a:spcPts val="1200"/>
              </a:spcBef>
              <a:spcAft>
                <a:spcPts val="1200"/>
              </a:spcAft>
              <a:buNone/>
            </a:pPr>
            <a:r>
              <a:rPr lang="en" sz="1400">
                <a:solidFill>
                  <a:schemeClr val="lt1"/>
                </a:solidFill>
              </a:rPr>
              <a:t>Be proactive: look at the employee lifecycle </a:t>
            </a:r>
            <a:endParaRPr sz="1400">
              <a:solidFill>
                <a:schemeClr val="lt1"/>
              </a:solidFill>
            </a:endParaRPr>
          </a:p>
        </p:txBody>
      </p:sp>
      <p:pic>
        <p:nvPicPr>
          <p:cNvPr id="1141" name="Google Shape;1141;p134"/>
          <p:cNvPicPr preferRelativeResize="0"/>
          <p:nvPr/>
        </p:nvPicPr>
        <p:blipFill rotWithShape="1">
          <a:blip r:embed="rId3">
            <a:alphaModFix/>
          </a:blip>
          <a:srcRect b="0" l="13702" r="15375" t="0"/>
          <a:stretch/>
        </p:blipFill>
        <p:spPr>
          <a:xfrm>
            <a:off x="0" y="0"/>
            <a:ext cx="5473085" cy="51435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5" name="Shape 1145"/>
        <p:cNvGrpSpPr/>
        <p:nvPr/>
      </p:nvGrpSpPr>
      <p:grpSpPr>
        <a:xfrm>
          <a:off x="0" y="0"/>
          <a:ext cx="0" cy="0"/>
          <a:chOff x="0" y="0"/>
          <a:chExt cx="0" cy="0"/>
        </a:xfrm>
      </p:grpSpPr>
      <p:sp>
        <p:nvSpPr>
          <p:cNvPr id="1146" name="Google Shape;1146;p135"/>
          <p:cNvSpPr txBox="1"/>
          <p:nvPr>
            <p:ph type="title"/>
          </p:nvPr>
        </p:nvSpPr>
        <p:spPr>
          <a:xfrm>
            <a:off x="571500" y="576075"/>
            <a:ext cx="8005500" cy="5727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Lay Foundation with Administrative Controls</a:t>
            </a:r>
            <a:endParaRPr/>
          </a:p>
        </p:txBody>
      </p:sp>
      <p:sp>
        <p:nvSpPr>
          <p:cNvPr id="1147" name="Google Shape;1147;p135"/>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148" name="Google Shape;1148;p135"/>
          <p:cNvSpPr txBox="1"/>
          <p:nvPr>
            <p:ph idx="4294967295" type="body"/>
          </p:nvPr>
        </p:nvSpPr>
        <p:spPr>
          <a:xfrm>
            <a:off x="571500" y="2569500"/>
            <a:ext cx="2286000" cy="1664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Acceptable Use Policy</a:t>
            </a:r>
            <a:endParaRPr/>
          </a:p>
          <a:p>
            <a:pPr indent="0" lvl="0" marL="0" rtl="0" algn="l">
              <a:lnSpc>
                <a:spcPct val="115000"/>
              </a:lnSpc>
              <a:spcBef>
                <a:spcPts val="1200"/>
              </a:spcBef>
              <a:spcAft>
                <a:spcPts val="1200"/>
              </a:spcAft>
              <a:buNone/>
            </a:pPr>
            <a:r>
              <a:rPr b="0" lang="en" sz="1200">
                <a:solidFill>
                  <a:schemeClr val="dk2"/>
                </a:solidFill>
              </a:rPr>
              <a:t>Outlines ownership of data and appropriate use of devices and systems</a:t>
            </a:r>
            <a:endParaRPr b="0" sz="1200">
              <a:solidFill>
                <a:schemeClr val="dk2"/>
              </a:solidFill>
            </a:endParaRPr>
          </a:p>
        </p:txBody>
      </p:sp>
      <p:sp>
        <p:nvSpPr>
          <p:cNvPr id="1149" name="Google Shape;1149;p135"/>
          <p:cNvSpPr txBox="1"/>
          <p:nvPr>
            <p:ph idx="1" type="body"/>
          </p:nvPr>
        </p:nvSpPr>
        <p:spPr>
          <a:xfrm>
            <a:off x="6291075" y="2569500"/>
            <a:ext cx="2286000" cy="1664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Role-based and Situational Training</a:t>
            </a:r>
            <a:endParaRPr/>
          </a:p>
          <a:p>
            <a:pPr indent="0" lvl="0" marL="0" rtl="0" algn="l">
              <a:spcBef>
                <a:spcPts val="1200"/>
              </a:spcBef>
              <a:spcAft>
                <a:spcPts val="1200"/>
              </a:spcAft>
              <a:buNone/>
            </a:pPr>
            <a:r>
              <a:rPr b="0" lang="en" sz="1200">
                <a:solidFill>
                  <a:schemeClr val="dk2"/>
                </a:solidFill>
              </a:rPr>
              <a:t>Educate employees differently based on their department, the data they have access to, or where they are in their employee lifecycle</a:t>
            </a:r>
            <a:endParaRPr b="0" sz="1200">
              <a:solidFill>
                <a:schemeClr val="dk2"/>
              </a:solidFill>
            </a:endParaRPr>
          </a:p>
        </p:txBody>
      </p:sp>
      <p:sp>
        <p:nvSpPr>
          <p:cNvPr id="1150" name="Google Shape;1150;p135"/>
          <p:cNvSpPr txBox="1"/>
          <p:nvPr>
            <p:ph idx="4294967295" type="body"/>
          </p:nvPr>
        </p:nvSpPr>
        <p:spPr>
          <a:xfrm>
            <a:off x="3431288" y="2569500"/>
            <a:ext cx="2286000" cy="1664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Program Communication</a:t>
            </a:r>
            <a:endParaRPr/>
          </a:p>
          <a:p>
            <a:pPr indent="0" lvl="0" marL="0" rtl="0" algn="l">
              <a:spcBef>
                <a:spcPts val="1200"/>
              </a:spcBef>
              <a:spcAft>
                <a:spcPts val="1200"/>
              </a:spcAft>
              <a:buNone/>
            </a:pPr>
            <a:r>
              <a:rPr b="0" lang="en" sz="1200">
                <a:solidFill>
                  <a:schemeClr val="dk2"/>
                </a:solidFill>
              </a:rPr>
              <a:t>Inform employees about your program goals, their responsibility, and the monitoring in place to protect data</a:t>
            </a:r>
            <a:endParaRPr b="0" sz="1200">
              <a:solidFill>
                <a:schemeClr val="dk2"/>
              </a:solidFill>
            </a:endParaRPr>
          </a:p>
        </p:txBody>
      </p:sp>
      <p:pic>
        <p:nvPicPr>
          <p:cNvPr id="1151" name="Google Shape;1151;p135"/>
          <p:cNvPicPr preferRelativeResize="0"/>
          <p:nvPr/>
        </p:nvPicPr>
        <p:blipFill rotWithShape="1">
          <a:blip r:embed="rId3">
            <a:alphaModFix/>
          </a:blip>
          <a:srcRect b="0" l="129" r="139" t="0"/>
          <a:stretch/>
        </p:blipFill>
        <p:spPr>
          <a:xfrm>
            <a:off x="3429000" y="1719075"/>
            <a:ext cx="576072" cy="576072"/>
          </a:xfrm>
          <a:prstGeom prst="rect">
            <a:avLst/>
          </a:prstGeom>
          <a:noFill/>
          <a:ln>
            <a:noFill/>
          </a:ln>
        </p:spPr>
      </p:pic>
      <p:pic>
        <p:nvPicPr>
          <p:cNvPr id="1152" name="Google Shape;1152;p135"/>
          <p:cNvPicPr preferRelativeResize="0"/>
          <p:nvPr/>
        </p:nvPicPr>
        <p:blipFill rotWithShape="1">
          <a:blip r:embed="rId4">
            <a:alphaModFix/>
          </a:blip>
          <a:srcRect b="99" l="0" r="0" t="99"/>
          <a:stretch/>
        </p:blipFill>
        <p:spPr>
          <a:xfrm>
            <a:off x="576072" y="1719072"/>
            <a:ext cx="576072" cy="576072"/>
          </a:xfrm>
          <a:prstGeom prst="rect">
            <a:avLst/>
          </a:prstGeom>
          <a:noFill/>
          <a:ln>
            <a:noFill/>
          </a:ln>
        </p:spPr>
      </p:pic>
      <p:pic>
        <p:nvPicPr>
          <p:cNvPr id="1153" name="Google Shape;1153;p135"/>
          <p:cNvPicPr preferRelativeResize="0"/>
          <p:nvPr/>
        </p:nvPicPr>
        <p:blipFill>
          <a:blip r:embed="rId5">
            <a:alphaModFix/>
          </a:blip>
          <a:stretch>
            <a:fillRect/>
          </a:stretch>
        </p:blipFill>
        <p:spPr>
          <a:xfrm>
            <a:off x="6291072" y="1719072"/>
            <a:ext cx="576072" cy="57607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136"/>
          <p:cNvSpPr txBox="1"/>
          <p:nvPr>
            <p:ph type="title"/>
          </p:nvPr>
        </p:nvSpPr>
        <p:spPr>
          <a:xfrm>
            <a:off x="571500" y="576075"/>
            <a:ext cx="8005500" cy="5727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Title &amp; Body </a:t>
            </a:r>
            <a:endParaRPr/>
          </a:p>
        </p:txBody>
      </p:sp>
      <p:sp>
        <p:nvSpPr>
          <p:cNvPr id="1159" name="Google Shape;1159;p136"/>
          <p:cNvSpPr txBox="1"/>
          <p:nvPr>
            <p:ph idx="1" type="body"/>
          </p:nvPr>
        </p:nvSpPr>
        <p:spPr>
          <a:xfrm>
            <a:off x="571500" y="1719075"/>
            <a:ext cx="8005500" cy="2578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Body Head — Proxima Nova Bold, 14pt, Twilight (Title Case)</a:t>
            </a:r>
            <a:endParaRPr/>
          </a:p>
          <a:p>
            <a:pPr indent="0" lvl="0" marL="0" rtl="0" algn="l">
              <a:spcBef>
                <a:spcPts val="1200"/>
              </a:spcBef>
              <a:spcAft>
                <a:spcPts val="1200"/>
              </a:spcAft>
              <a:buNone/>
            </a:pPr>
            <a:r>
              <a:rPr b="0" lang="en" sz="1200">
                <a:solidFill>
                  <a:schemeClr val="dk2"/>
                </a:solidFill>
              </a:rPr>
              <a:t>First level body copy — Proxima Nova Regular, 12pt, Graphite (sentence case)</a:t>
            </a:r>
            <a:endParaRPr b="0" sz="800">
              <a:solidFill>
                <a:schemeClr val="dk2"/>
              </a:solidFill>
            </a:endParaRPr>
          </a:p>
        </p:txBody>
      </p:sp>
      <p:sp>
        <p:nvSpPr>
          <p:cNvPr id="1160" name="Google Shape;1160;p136"/>
          <p:cNvSpPr txBox="1"/>
          <p:nvPr>
            <p:ph idx="2" type="subTitle"/>
          </p:nvPr>
        </p:nvSpPr>
        <p:spPr>
          <a:xfrm>
            <a:off x="571500" y="304800"/>
            <a:ext cx="2290500" cy="271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SECTION TITLE (ALL CAPS)</a:t>
            </a:r>
            <a:endParaRPr/>
          </a:p>
        </p:txBody>
      </p:sp>
      <p:sp>
        <p:nvSpPr>
          <p:cNvPr id="1161" name="Google Shape;1161;p136"/>
          <p:cNvSpPr txBox="1"/>
          <p:nvPr>
            <p:ph idx="3" type="subTitle"/>
          </p:nvPr>
        </p:nvSpPr>
        <p:spPr>
          <a:xfrm>
            <a:off x="571500" y="1143000"/>
            <a:ext cx="8005500" cy="271200"/>
          </a:xfrm>
          <a:prstGeom prst="rect">
            <a:avLst/>
          </a:prstGeom>
        </p:spPr>
        <p:txBody>
          <a:bodyPr anchorCtr="0" anchor="ctr" bIns="0" lIns="0" spcFirstLastPara="1" rIns="0" wrap="square" tIns="0">
            <a:normAutofit/>
          </a:bodyPr>
          <a:lstStyle/>
          <a:p>
            <a:pPr indent="0" lvl="0" marL="0" rtl="0" algn="l">
              <a:lnSpc>
                <a:spcPct val="115000"/>
              </a:lnSpc>
              <a:spcBef>
                <a:spcPts val="0"/>
              </a:spcBef>
              <a:spcAft>
                <a:spcPts val="1200"/>
              </a:spcAft>
              <a:buNone/>
            </a:pPr>
            <a:r>
              <a:rPr lang="en" sz="1600"/>
              <a:t>Subheading — Proxima Nova Regular, 16pt, </a:t>
            </a:r>
            <a:r>
              <a:rPr lang="en"/>
              <a:t>Slate </a:t>
            </a:r>
            <a:r>
              <a:rPr lang="en" sz="1600"/>
              <a:t>(sentence case)</a:t>
            </a:r>
            <a:endParaRPr sz="1600"/>
          </a:p>
        </p:txBody>
      </p:sp>
      <p:sp>
        <p:nvSpPr>
          <p:cNvPr id="1162" name="Google Shape;1162;p136"/>
          <p:cNvSpPr txBox="1"/>
          <p:nvPr>
            <p:ph idx="12" type="sldNum"/>
          </p:nvPr>
        </p:nvSpPr>
        <p:spPr>
          <a:xfrm>
            <a:off x="8577075" y="4572000"/>
            <a:ext cx="576000" cy="5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163" name="Google Shape;1163;p13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9" name="Shape 929"/>
        <p:cNvGrpSpPr/>
        <p:nvPr/>
      </p:nvGrpSpPr>
      <p:grpSpPr>
        <a:xfrm>
          <a:off x="0" y="0"/>
          <a:ext cx="0" cy="0"/>
          <a:chOff x="0" y="0"/>
          <a:chExt cx="0" cy="0"/>
        </a:xfrm>
      </p:grpSpPr>
      <p:pic>
        <p:nvPicPr>
          <p:cNvPr id="930" name="Google Shape;930;p110"/>
          <p:cNvPicPr preferRelativeResize="0"/>
          <p:nvPr/>
        </p:nvPicPr>
        <p:blipFill>
          <a:blip r:embed="rId3">
            <a:alphaModFix/>
          </a:blip>
          <a:stretch>
            <a:fillRect/>
          </a:stretch>
        </p:blipFill>
        <p:spPr>
          <a:xfrm>
            <a:off x="76200" y="910875"/>
            <a:ext cx="6705600" cy="423261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137"/>
          <p:cNvSpPr txBox="1"/>
          <p:nvPr>
            <p:ph type="title"/>
          </p:nvPr>
        </p:nvSpPr>
        <p:spPr>
          <a:xfrm>
            <a:off x="470641" y="66905"/>
            <a:ext cx="7223400" cy="8448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
              <a:t>Processes: Define Your Playbooks</a:t>
            </a:r>
            <a:endParaRPr/>
          </a:p>
        </p:txBody>
      </p:sp>
      <p:sp>
        <p:nvSpPr>
          <p:cNvPr id="1170" name="Google Shape;1170;p137"/>
          <p:cNvSpPr txBox="1"/>
          <p:nvPr>
            <p:ph idx="12" type="sldNum"/>
          </p:nvPr>
        </p:nvSpPr>
        <p:spPr>
          <a:xfrm>
            <a:off x="8744711" y="4790824"/>
            <a:ext cx="408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sz="1200"/>
          </a:p>
        </p:txBody>
      </p:sp>
      <p:pic>
        <p:nvPicPr>
          <p:cNvPr id="1171" name="Google Shape;1171;p137"/>
          <p:cNvPicPr preferRelativeResize="0"/>
          <p:nvPr/>
        </p:nvPicPr>
        <p:blipFill rotWithShape="1">
          <a:blip r:embed="rId3">
            <a:alphaModFix/>
          </a:blip>
          <a:srcRect b="0" l="0" r="0" t="18093"/>
          <a:stretch/>
        </p:blipFill>
        <p:spPr>
          <a:xfrm>
            <a:off x="39919" y="1318983"/>
            <a:ext cx="9144003" cy="306463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138"/>
          <p:cNvSpPr/>
          <p:nvPr/>
        </p:nvSpPr>
        <p:spPr>
          <a:xfrm>
            <a:off x="5473088" y="0"/>
            <a:ext cx="3670800" cy="5143500"/>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178" name="Google Shape;1178;p138"/>
          <p:cNvPicPr preferRelativeResize="0"/>
          <p:nvPr/>
        </p:nvPicPr>
        <p:blipFill rotWithShape="1">
          <a:blip r:embed="rId3">
            <a:alphaModFix/>
          </a:blip>
          <a:srcRect b="0" l="11517" r="17560" t="0"/>
          <a:stretch/>
        </p:blipFill>
        <p:spPr>
          <a:xfrm>
            <a:off x="0" y="0"/>
            <a:ext cx="5473085" cy="5143501"/>
          </a:xfrm>
          <a:prstGeom prst="rect">
            <a:avLst/>
          </a:prstGeom>
          <a:noFill/>
          <a:ln>
            <a:noFill/>
          </a:ln>
        </p:spPr>
      </p:pic>
      <p:sp>
        <p:nvSpPr>
          <p:cNvPr id="1179" name="Google Shape;1179;p138"/>
          <p:cNvSpPr txBox="1"/>
          <p:nvPr>
            <p:ph idx="4294967295" type="body"/>
          </p:nvPr>
        </p:nvSpPr>
        <p:spPr>
          <a:xfrm>
            <a:off x="5822644" y="2571754"/>
            <a:ext cx="2935500" cy="2126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solidFill>
                  <a:schemeClr val="lt1"/>
                </a:solidFill>
                <a:latin typeface="Roboto"/>
                <a:ea typeface="Roboto"/>
                <a:cs typeface="Roboto"/>
                <a:sym typeface="Roboto"/>
              </a:rPr>
              <a:t>What are the lines the employee </a:t>
            </a:r>
            <a:br>
              <a:rPr lang="en" sz="1400">
                <a:solidFill>
                  <a:schemeClr val="lt1"/>
                </a:solidFill>
                <a:latin typeface="Roboto"/>
                <a:ea typeface="Roboto"/>
                <a:cs typeface="Roboto"/>
                <a:sym typeface="Roboto"/>
              </a:rPr>
            </a:br>
            <a:r>
              <a:rPr lang="en" sz="1400">
                <a:solidFill>
                  <a:schemeClr val="lt1"/>
                </a:solidFill>
                <a:latin typeface="Roboto"/>
                <a:ea typeface="Roboto"/>
                <a:cs typeface="Roboto"/>
                <a:sym typeface="Roboto"/>
              </a:rPr>
              <a:t>can work within?</a:t>
            </a:r>
            <a:endParaRPr sz="1400">
              <a:solidFill>
                <a:schemeClr val="lt1"/>
              </a:solidFill>
              <a:latin typeface="Roboto"/>
              <a:ea typeface="Roboto"/>
              <a:cs typeface="Roboto"/>
              <a:sym typeface="Roboto"/>
            </a:endParaRPr>
          </a:p>
          <a:p>
            <a:pPr indent="0" lvl="0" marL="0" rtl="0" algn="l">
              <a:spcBef>
                <a:spcPts val="1200"/>
              </a:spcBef>
              <a:spcAft>
                <a:spcPts val="0"/>
              </a:spcAft>
              <a:buNone/>
            </a:pPr>
            <a:r>
              <a:rPr lang="en" sz="1400">
                <a:solidFill>
                  <a:schemeClr val="lt1"/>
                </a:solidFill>
                <a:latin typeface="Roboto"/>
                <a:ea typeface="Roboto"/>
                <a:cs typeface="Roboto"/>
                <a:sym typeface="Roboto"/>
              </a:rPr>
              <a:t>Meet your employees where they interface, communicate there.</a:t>
            </a:r>
            <a:endParaRPr sz="1400">
              <a:solidFill>
                <a:schemeClr val="lt1"/>
              </a:solidFill>
              <a:latin typeface="Roboto"/>
              <a:ea typeface="Roboto"/>
              <a:cs typeface="Roboto"/>
              <a:sym typeface="Roboto"/>
            </a:endParaRPr>
          </a:p>
          <a:p>
            <a:pPr indent="0" lvl="0" marL="0" rtl="0" algn="l">
              <a:spcBef>
                <a:spcPts val="1200"/>
              </a:spcBef>
              <a:spcAft>
                <a:spcPts val="1200"/>
              </a:spcAft>
              <a:buNone/>
            </a:pPr>
            <a:r>
              <a:rPr lang="en" sz="1400">
                <a:solidFill>
                  <a:schemeClr val="lt1"/>
                </a:solidFill>
                <a:latin typeface="Roboto"/>
                <a:ea typeface="Roboto"/>
                <a:cs typeface="Roboto"/>
                <a:sym typeface="Roboto"/>
              </a:rPr>
              <a:t>Use real time learning to shape behavior &amp; reduce risk over time. </a:t>
            </a:r>
            <a:endParaRPr sz="1400">
              <a:solidFill>
                <a:schemeClr val="lt1"/>
              </a:solidFill>
              <a:latin typeface="Roboto"/>
              <a:ea typeface="Roboto"/>
              <a:cs typeface="Roboto"/>
              <a:sym typeface="Roboto"/>
            </a:endParaRPr>
          </a:p>
        </p:txBody>
      </p:sp>
      <p:sp>
        <p:nvSpPr>
          <p:cNvPr id="1180" name="Google Shape;1180;p138"/>
          <p:cNvSpPr txBox="1"/>
          <p:nvPr>
            <p:ph type="title"/>
          </p:nvPr>
        </p:nvSpPr>
        <p:spPr>
          <a:xfrm>
            <a:off x="5822645" y="686925"/>
            <a:ext cx="2853600" cy="18849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
                <a:solidFill>
                  <a:schemeClr val="lt1"/>
                </a:solidFill>
              </a:rPr>
              <a:t>Promotion: Communicate </a:t>
            </a:r>
            <a:br>
              <a:rPr lang="en">
                <a:solidFill>
                  <a:schemeClr val="lt1"/>
                </a:solidFill>
              </a:rPr>
            </a:br>
            <a:r>
              <a:rPr lang="en">
                <a:solidFill>
                  <a:schemeClr val="lt1"/>
                </a:solidFill>
              </a:rPr>
              <a:t>&amp; Educate  </a:t>
            </a:r>
            <a:endParaRPr>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139"/>
          <p:cNvSpPr/>
          <p:nvPr/>
        </p:nvSpPr>
        <p:spPr>
          <a:xfrm>
            <a:off x="0" y="0"/>
            <a:ext cx="4572000" cy="5143500"/>
          </a:xfrm>
          <a:prstGeom prst="rect">
            <a:avLst/>
          </a:prstGeom>
          <a:solidFill>
            <a:schemeClr val="l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87" name="Google Shape;1187;p139"/>
          <p:cNvSpPr/>
          <p:nvPr/>
        </p:nvSpPr>
        <p:spPr>
          <a:xfrm>
            <a:off x="3422869" y="0"/>
            <a:ext cx="5721000" cy="51435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88" name="Google Shape;1188;p139"/>
          <p:cNvSpPr txBox="1"/>
          <p:nvPr>
            <p:ph type="title"/>
          </p:nvPr>
        </p:nvSpPr>
        <p:spPr>
          <a:xfrm>
            <a:off x="471713" y="2014200"/>
            <a:ext cx="3783300" cy="1115100"/>
          </a:xfrm>
          <a:prstGeom prst="rect">
            <a:avLst/>
          </a:prstGeom>
        </p:spPr>
        <p:txBody>
          <a:bodyPr anchorCtr="0" anchor="ctr" bIns="0" lIns="0" spcFirstLastPara="1" rIns="0" wrap="square" tIns="0">
            <a:noAutofit/>
          </a:bodyPr>
          <a:lstStyle/>
          <a:p>
            <a:pPr indent="0" lvl="0" marL="0" rtl="0" algn="l">
              <a:lnSpc>
                <a:spcPct val="100000"/>
              </a:lnSpc>
              <a:spcBef>
                <a:spcPts val="0"/>
              </a:spcBef>
              <a:spcAft>
                <a:spcPts val="500"/>
              </a:spcAft>
              <a:buNone/>
            </a:pPr>
            <a:r>
              <a:rPr lang="en">
                <a:solidFill>
                  <a:schemeClr val="lt1"/>
                </a:solidFill>
              </a:rPr>
              <a:t>       </a:t>
            </a:r>
            <a:r>
              <a:rPr lang="en"/>
              <a:t>Empathy</a:t>
            </a:r>
            <a:endParaRPr/>
          </a:p>
        </p:txBody>
      </p:sp>
      <p:pic>
        <p:nvPicPr>
          <p:cNvPr id="1189" name="Google Shape;1189;p139"/>
          <p:cNvPicPr preferRelativeResize="0"/>
          <p:nvPr/>
        </p:nvPicPr>
        <p:blipFill>
          <a:blip r:embed="rId3">
            <a:alphaModFix/>
          </a:blip>
          <a:stretch>
            <a:fillRect/>
          </a:stretch>
        </p:blipFill>
        <p:spPr>
          <a:xfrm>
            <a:off x="471713" y="2426719"/>
            <a:ext cx="342900" cy="342900"/>
          </a:xfrm>
          <a:prstGeom prst="rect">
            <a:avLst/>
          </a:prstGeom>
          <a:noFill/>
          <a:ln>
            <a:noFill/>
          </a:ln>
        </p:spPr>
      </p:pic>
      <p:sp>
        <p:nvSpPr>
          <p:cNvPr id="1190" name="Google Shape;1190;p139"/>
          <p:cNvSpPr txBox="1"/>
          <p:nvPr/>
        </p:nvSpPr>
        <p:spPr>
          <a:xfrm>
            <a:off x="4261613" y="1867613"/>
            <a:ext cx="3783300" cy="143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500"/>
              </a:spcAft>
              <a:buNone/>
            </a:pPr>
            <a:r>
              <a:rPr b="1" lang="en" sz="2400">
                <a:solidFill>
                  <a:schemeClr val="lt1"/>
                </a:solidFill>
                <a:latin typeface="Calibri"/>
                <a:ea typeface="Calibri"/>
                <a:cs typeface="Calibri"/>
                <a:sym typeface="Calibri"/>
              </a:rPr>
              <a:t>/ˈempəTHē/ </a:t>
            </a:r>
            <a:br>
              <a:rPr b="1" lang="en" sz="2400">
                <a:solidFill>
                  <a:schemeClr val="lt1"/>
                </a:solidFill>
                <a:latin typeface="Calibri"/>
                <a:ea typeface="Calibri"/>
                <a:cs typeface="Calibri"/>
                <a:sym typeface="Calibri"/>
              </a:rPr>
            </a:br>
            <a:r>
              <a:rPr b="1" lang="en" sz="2000">
                <a:solidFill>
                  <a:schemeClr val="lt1"/>
                </a:solidFill>
                <a:latin typeface="Calibri"/>
                <a:ea typeface="Calibri"/>
                <a:cs typeface="Calibri"/>
                <a:sym typeface="Calibri"/>
              </a:rPr>
              <a:t>noun: </a:t>
            </a:r>
            <a:r>
              <a:rPr lang="en" sz="2000">
                <a:solidFill>
                  <a:schemeClr val="lt1"/>
                </a:solidFill>
                <a:latin typeface="Calibri"/>
                <a:ea typeface="Calibri"/>
                <a:cs typeface="Calibri"/>
                <a:sym typeface="Calibri"/>
              </a:rPr>
              <a:t>The ability to put yourself in someone else’s shoes, see the world from their point of view.</a:t>
            </a:r>
            <a:endParaRPr b="1" sz="2000">
              <a:solidFill>
                <a:schemeClr val="lt1"/>
              </a:solidFill>
              <a:latin typeface="Calibri"/>
              <a:ea typeface="Calibri"/>
              <a:cs typeface="Calibri"/>
              <a:sym typeface="Calibri"/>
            </a:endParaRPr>
          </a:p>
        </p:txBody>
      </p:sp>
      <p:pic>
        <p:nvPicPr>
          <p:cNvPr id="1191" name="Google Shape;1191;p139"/>
          <p:cNvPicPr preferRelativeResize="0"/>
          <p:nvPr/>
        </p:nvPicPr>
        <p:blipFill>
          <a:blip r:embed="rId4">
            <a:alphaModFix/>
          </a:blip>
          <a:stretch>
            <a:fillRect/>
          </a:stretch>
        </p:blipFill>
        <p:spPr>
          <a:xfrm>
            <a:off x="362213" y="4790827"/>
            <a:ext cx="869605" cy="27384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140"/>
          <p:cNvSpPr/>
          <p:nvPr/>
        </p:nvSpPr>
        <p:spPr>
          <a:xfrm>
            <a:off x="-56" y="0"/>
            <a:ext cx="9144000" cy="51435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198" name="Google Shape;1198;p140"/>
          <p:cNvPicPr preferRelativeResize="0"/>
          <p:nvPr/>
        </p:nvPicPr>
        <p:blipFill rotWithShape="1">
          <a:blip r:embed="rId3">
            <a:alphaModFix amt="25000"/>
          </a:blip>
          <a:srcRect b="7880" l="0" r="0" t="27844"/>
          <a:stretch/>
        </p:blipFill>
        <p:spPr>
          <a:xfrm>
            <a:off x="-50" y="1837501"/>
            <a:ext cx="9144000" cy="3305999"/>
          </a:xfrm>
          <a:prstGeom prst="rect">
            <a:avLst/>
          </a:prstGeom>
          <a:noFill/>
          <a:ln>
            <a:noFill/>
          </a:ln>
        </p:spPr>
      </p:pic>
      <p:sp>
        <p:nvSpPr>
          <p:cNvPr id="1199" name="Google Shape;1199;p140"/>
          <p:cNvSpPr/>
          <p:nvPr/>
        </p:nvSpPr>
        <p:spPr>
          <a:xfrm>
            <a:off x="0" y="0"/>
            <a:ext cx="9144000" cy="1837500"/>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00" name="Google Shape;1200;p140"/>
          <p:cNvSpPr txBox="1"/>
          <p:nvPr>
            <p:ph type="title"/>
          </p:nvPr>
        </p:nvSpPr>
        <p:spPr>
          <a:xfrm>
            <a:off x="353786" y="69448"/>
            <a:ext cx="6014400" cy="636300"/>
          </a:xfrm>
          <a:prstGeom prst="rect">
            <a:avLst/>
          </a:prstGeom>
          <a:ln>
            <a:noFill/>
          </a:ln>
        </p:spPr>
        <p:txBody>
          <a:bodyPr anchorCtr="0" anchor="ctr" bIns="0" lIns="0" spcFirstLastPara="1" rIns="0" wrap="square" tIns="0">
            <a:normAutofit/>
          </a:bodyPr>
          <a:lstStyle/>
          <a:p>
            <a:pPr indent="0" lvl="0" marL="0" rtl="0" algn="ctr">
              <a:spcBef>
                <a:spcPts val="0"/>
              </a:spcBef>
              <a:spcAft>
                <a:spcPts val="0"/>
              </a:spcAft>
              <a:buNone/>
            </a:pPr>
            <a:r>
              <a:rPr lang="en">
                <a:solidFill>
                  <a:schemeClr val="lt1"/>
                </a:solidFill>
              </a:rPr>
              <a:t>Practicing Empathy: CONNECT</a:t>
            </a:r>
            <a:endParaRPr>
              <a:solidFill>
                <a:schemeClr val="lt1"/>
              </a:solidFill>
            </a:endParaRPr>
          </a:p>
        </p:txBody>
      </p:sp>
      <p:sp>
        <p:nvSpPr>
          <p:cNvPr id="1201" name="Google Shape;1201;p140"/>
          <p:cNvSpPr/>
          <p:nvPr/>
        </p:nvSpPr>
        <p:spPr>
          <a:xfrm>
            <a:off x="499369" y="1058663"/>
            <a:ext cx="5453100" cy="1513200"/>
          </a:xfrm>
          <a:prstGeom prst="wedgeRoundRectCallout">
            <a:avLst>
              <a:gd fmla="val -20833" name="adj1"/>
              <a:gd fmla="val 62500" name="adj2"/>
              <a:gd fmla="val 0" name="adj3"/>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02" name="Google Shape;1202;p140"/>
          <p:cNvSpPr/>
          <p:nvPr/>
        </p:nvSpPr>
        <p:spPr>
          <a:xfrm flipH="1">
            <a:off x="3220256" y="2689594"/>
            <a:ext cx="5453100" cy="1513200"/>
          </a:xfrm>
          <a:prstGeom prst="wedgeRoundRectCallout">
            <a:avLst>
              <a:gd fmla="val -20833" name="adj1"/>
              <a:gd fmla="val 62500" name="adj2"/>
              <a:gd fmla="val 0" name="adj3"/>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03" name="Google Shape;1203;p140"/>
          <p:cNvSpPr txBox="1"/>
          <p:nvPr/>
        </p:nvSpPr>
        <p:spPr>
          <a:xfrm>
            <a:off x="1408219" y="1468950"/>
            <a:ext cx="4095000" cy="600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You moved a company file to a personal </a:t>
            </a:r>
            <a:br>
              <a:rPr lang="en" sz="1500">
                <a:solidFill>
                  <a:schemeClr val="dk1"/>
                </a:solidFill>
                <a:latin typeface="Calibri"/>
                <a:ea typeface="Calibri"/>
                <a:cs typeface="Calibri"/>
                <a:sym typeface="Calibri"/>
              </a:rPr>
            </a:br>
            <a:r>
              <a:rPr lang="en" sz="1500">
                <a:solidFill>
                  <a:schemeClr val="dk1"/>
                </a:solidFill>
                <a:latin typeface="Calibri"/>
                <a:ea typeface="Calibri"/>
                <a:cs typeface="Calibri"/>
                <a:sym typeface="Calibri"/>
              </a:rPr>
              <a:t>cloud account. </a:t>
            </a:r>
            <a:r>
              <a:rPr b="1" i="1" lang="en" sz="1500" u="sng">
                <a:solidFill>
                  <a:srgbClr val="CC4125"/>
                </a:solidFill>
                <a:latin typeface="Calibri"/>
                <a:ea typeface="Calibri"/>
                <a:cs typeface="Calibri"/>
                <a:sym typeface="Calibri"/>
              </a:rPr>
              <a:t>That’s against policy. </a:t>
            </a:r>
            <a:endParaRPr b="1" i="1" sz="1500" u="sng">
              <a:solidFill>
                <a:srgbClr val="CC4125"/>
              </a:solidFill>
            </a:endParaRPr>
          </a:p>
        </p:txBody>
      </p:sp>
      <p:sp>
        <p:nvSpPr>
          <p:cNvPr id="1204" name="Google Shape;1204;p140"/>
          <p:cNvSpPr txBox="1"/>
          <p:nvPr/>
        </p:nvSpPr>
        <p:spPr>
          <a:xfrm>
            <a:off x="4254619" y="3030581"/>
            <a:ext cx="4095000" cy="831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Hi! We noticed that a document titled, </a:t>
            </a:r>
            <a:r>
              <a:rPr i="1" lang="en" sz="1500">
                <a:solidFill>
                  <a:schemeClr val="dk1"/>
                </a:solidFill>
                <a:latin typeface="Calibri"/>
                <a:ea typeface="Calibri"/>
                <a:cs typeface="Calibri"/>
                <a:sym typeface="Calibri"/>
              </a:rPr>
              <a:t>Onboarding Notes</a:t>
            </a:r>
            <a:r>
              <a:rPr lang="en" sz="1500">
                <a:solidFill>
                  <a:schemeClr val="dk1"/>
                </a:solidFill>
                <a:latin typeface="Calibri"/>
                <a:ea typeface="Calibri"/>
                <a:cs typeface="Calibri"/>
                <a:sym typeface="Calibri"/>
              </a:rPr>
              <a:t> was saved to a non-corporate cloud service. </a:t>
            </a:r>
            <a:r>
              <a:rPr b="1" i="1" lang="en" sz="1500" u="sng">
                <a:solidFill>
                  <a:srgbClr val="38761D"/>
                </a:solidFill>
                <a:latin typeface="Calibri"/>
                <a:ea typeface="Calibri"/>
                <a:cs typeface="Calibri"/>
                <a:sym typeface="Calibri"/>
              </a:rPr>
              <a:t>Did you mean to do that?</a:t>
            </a:r>
            <a:endParaRPr b="1" i="1" sz="1500" u="sng">
              <a:solidFill>
                <a:srgbClr val="38761D"/>
              </a:solidFill>
            </a:endParaRPr>
          </a:p>
        </p:txBody>
      </p:sp>
      <p:pic>
        <p:nvPicPr>
          <p:cNvPr id="1205" name="Google Shape;1205;p140"/>
          <p:cNvPicPr preferRelativeResize="0"/>
          <p:nvPr/>
        </p:nvPicPr>
        <p:blipFill>
          <a:blip r:embed="rId4">
            <a:alphaModFix/>
          </a:blip>
          <a:stretch>
            <a:fillRect/>
          </a:stretch>
        </p:blipFill>
        <p:spPr>
          <a:xfrm>
            <a:off x="3597641" y="3210993"/>
            <a:ext cx="470325" cy="470337"/>
          </a:xfrm>
          <a:prstGeom prst="rect">
            <a:avLst/>
          </a:prstGeom>
          <a:noFill/>
          <a:ln>
            <a:noFill/>
          </a:ln>
        </p:spPr>
      </p:pic>
      <p:pic>
        <p:nvPicPr>
          <p:cNvPr id="1206" name="Google Shape;1206;p140"/>
          <p:cNvPicPr preferRelativeResize="0"/>
          <p:nvPr/>
        </p:nvPicPr>
        <p:blipFill>
          <a:blip r:embed="rId5">
            <a:alphaModFix/>
          </a:blip>
          <a:stretch>
            <a:fillRect/>
          </a:stretch>
        </p:blipFill>
        <p:spPr>
          <a:xfrm>
            <a:off x="794849" y="1533927"/>
            <a:ext cx="470325" cy="47033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141"/>
          <p:cNvSpPr/>
          <p:nvPr/>
        </p:nvSpPr>
        <p:spPr>
          <a:xfrm>
            <a:off x="-56" y="0"/>
            <a:ext cx="9144000" cy="51435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213" name="Google Shape;1213;p141"/>
          <p:cNvPicPr preferRelativeResize="0"/>
          <p:nvPr/>
        </p:nvPicPr>
        <p:blipFill rotWithShape="1">
          <a:blip r:embed="rId3">
            <a:alphaModFix amt="25000"/>
          </a:blip>
          <a:srcRect b="7880" l="0" r="0" t="27844"/>
          <a:stretch/>
        </p:blipFill>
        <p:spPr>
          <a:xfrm>
            <a:off x="-50" y="1837501"/>
            <a:ext cx="9144000" cy="3305999"/>
          </a:xfrm>
          <a:prstGeom prst="rect">
            <a:avLst/>
          </a:prstGeom>
          <a:noFill/>
          <a:ln>
            <a:noFill/>
          </a:ln>
        </p:spPr>
      </p:pic>
      <p:sp>
        <p:nvSpPr>
          <p:cNvPr id="1214" name="Google Shape;1214;p141"/>
          <p:cNvSpPr/>
          <p:nvPr/>
        </p:nvSpPr>
        <p:spPr>
          <a:xfrm>
            <a:off x="0" y="0"/>
            <a:ext cx="9144000" cy="1837500"/>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15" name="Google Shape;1215;p141"/>
          <p:cNvSpPr txBox="1"/>
          <p:nvPr>
            <p:ph type="title"/>
          </p:nvPr>
        </p:nvSpPr>
        <p:spPr>
          <a:xfrm>
            <a:off x="353786" y="69448"/>
            <a:ext cx="6014400" cy="636300"/>
          </a:xfrm>
          <a:prstGeom prst="rect">
            <a:avLst/>
          </a:prstGeom>
          <a:ln>
            <a:noFill/>
          </a:ln>
        </p:spPr>
        <p:txBody>
          <a:bodyPr anchorCtr="0" anchor="ctr" bIns="0" lIns="0" spcFirstLastPara="1" rIns="0" wrap="square" tIns="0">
            <a:normAutofit/>
          </a:bodyPr>
          <a:lstStyle/>
          <a:p>
            <a:pPr indent="0" lvl="0" marL="0" rtl="0" algn="ctr">
              <a:spcBef>
                <a:spcPts val="0"/>
              </a:spcBef>
              <a:spcAft>
                <a:spcPts val="0"/>
              </a:spcAft>
              <a:buNone/>
            </a:pPr>
            <a:r>
              <a:rPr lang="en">
                <a:solidFill>
                  <a:schemeClr val="lt1"/>
                </a:solidFill>
              </a:rPr>
              <a:t>Practicing Empathy: REASSURE</a:t>
            </a:r>
            <a:endParaRPr>
              <a:solidFill>
                <a:schemeClr val="lt1"/>
              </a:solidFill>
            </a:endParaRPr>
          </a:p>
        </p:txBody>
      </p:sp>
      <p:sp>
        <p:nvSpPr>
          <p:cNvPr id="1216" name="Google Shape;1216;p141"/>
          <p:cNvSpPr/>
          <p:nvPr/>
        </p:nvSpPr>
        <p:spPr>
          <a:xfrm>
            <a:off x="499369" y="1058663"/>
            <a:ext cx="5453100" cy="1513200"/>
          </a:xfrm>
          <a:prstGeom prst="wedgeRoundRectCallout">
            <a:avLst>
              <a:gd fmla="val -20833" name="adj1"/>
              <a:gd fmla="val 62500" name="adj2"/>
              <a:gd fmla="val 0" name="adj3"/>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17" name="Google Shape;1217;p141"/>
          <p:cNvSpPr/>
          <p:nvPr/>
        </p:nvSpPr>
        <p:spPr>
          <a:xfrm flipH="1">
            <a:off x="3220256" y="2689594"/>
            <a:ext cx="5453100" cy="1513200"/>
          </a:xfrm>
          <a:prstGeom prst="wedgeRoundRectCallout">
            <a:avLst>
              <a:gd fmla="val -20833" name="adj1"/>
              <a:gd fmla="val 62500" name="adj2"/>
              <a:gd fmla="val 0" name="adj3"/>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18" name="Google Shape;1218;p141"/>
          <p:cNvSpPr txBox="1"/>
          <p:nvPr/>
        </p:nvSpPr>
        <p:spPr>
          <a:xfrm>
            <a:off x="1408219" y="1468950"/>
            <a:ext cx="4095000" cy="600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There are </a:t>
            </a:r>
            <a:r>
              <a:rPr b="1" i="1" lang="en" sz="1500" u="sng">
                <a:solidFill>
                  <a:srgbClr val="CC4125"/>
                </a:solidFill>
                <a:latin typeface="Calibri"/>
                <a:ea typeface="Calibri"/>
                <a:cs typeface="Calibri"/>
                <a:sym typeface="Calibri"/>
              </a:rPr>
              <a:t>repercussions</a:t>
            </a:r>
            <a:r>
              <a:rPr lang="en" sz="1500">
                <a:solidFill>
                  <a:schemeClr val="dk1"/>
                </a:solidFill>
                <a:latin typeface="Calibri"/>
                <a:ea typeface="Calibri"/>
                <a:cs typeface="Calibri"/>
                <a:sym typeface="Calibri"/>
              </a:rPr>
              <a:t> for breaking </a:t>
            </a:r>
            <a:br>
              <a:rPr lang="en" sz="1500">
                <a:solidFill>
                  <a:schemeClr val="dk1"/>
                </a:solidFill>
                <a:latin typeface="Calibri"/>
                <a:ea typeface="Calibri"/>
                <a:cs typeface="Calibri"/>
                <a:sym typeface="Calibri"/>
              </a:rPr>
            </a:br>
            <a:r>
              <a:rPr lang="en" sz="1500">
                <a:solidFill>
                  <a:schemeClr val="dk1"/>
                </a:solidFill>
                <a:latin typeface="Calibri"/>
                <a:ea typeface="Calibri"/>
                <a:cs typeface="Calibri"/>
                <a:sym typeface="Calibri"/>
              </a:rPr>
              <a:t>security policy. </a:t>
            </a:r>
            <a:endParaRPr sz="1500">
              <a:solidFill>
                <a:schemeClr val="dk1"/>
              </a:solidFill>
              <a:latin typeface="Calibri"/>
              <a:ea typeface="Calibri"/>
              <a:cs typeface="Calibri"/>
              <a:sym typeface="Calibri"/>
            </a:endParaRPr>
          </a:p>
        </p:txBody>
      </p:sp>
      <p:sp>
        <p:nvSpPr>
          <p:cNvPr id="1219" name="Google Shape;1219;p141"/>
          <p:cNvSpPr txBox="1"/>
          <p:nvPr/>
        </p:nvSpPr>
        <p:spPr>
          <a:xfrm>
            <a:off x="4254619" y="3030581"/>
            <a:ext cx="4095000" cy="831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i="1" lang="en" sz="1500" u="sng">
                <a:solidFill>
                  <a:srgbClr val="38761D"/>
                </a:solidFill>
                <a:latin typeface="Calibri"/>
                <a:ea typeface="Calibri"/>
                <a:cs typeface="Calibri"/>
                <a:sym typeface="Calibri"/>
              </a:rPr>
              <a:t>Don’t panic</a:t>
            </a:r>
            <a:r>
              <a:rPr lang="en" sz="1500">
                <a:solidFill>
                  <a:schemeClr val="dk1"/>
                </a:solidFill>
                <a:latin typeface="Calibri"/>
                <a:ea typeface="Calibri"/>
                <a:cs typeface="Calibri"/>
                <a:sym typeface="Calibri"/>
              </a:rPr>
              <a:t>, we’re not here to reprimand you, we understand that folks make mistakes when we’re moving quickly. </a:t>
            </a:r>
            <a:endParaRPr sz="1500">
              <a:solidFill>
                <a:schemeClr val="dk1"/>
              </a:solidFill>
              <a:latin typeface="Calibri"/>
              <a:ea typeface="Calibri"/>
              <a:cs typeface="Calibri"/>
              <a:sym typeface="Calibri"/>
            </a:endParaRPr>
          </a:p>
        </p:txBody>
      </p:sp>
      <p:pic>
        <p:nvPicPr>
          <p:cNvPr id="1220" name="Google Shape;1220;p141"/>
          <p:cNvPicPr preferRelativeResize="0"/>
          <p:nvPr/>
        </p:nvPicPr>
        <p:blipFill>
          <a:blip r:embed="rId4">
            <a:alphaModFix/>
          </a:blip>
          <a:stretch>
            <a:fillRect/>
          </a:stretch>
        </p:blipFill>
        <p:spPr>
          <a:xfrm>
            <a:off x="794849" y="1533927"/>
            <a:ext cx="470325" cy="470338"/>
          </a:xfrm>
          <a:prstGeom prst="rect">
            <a:avLst/>
          </a:prstGeom>
          <a:noFill/>
          <a:ln>
            <a:noFill/>
          </a:ln>
        </p:spPr>
      </p:pic>
      <p:pic>
        <p:nvPicPr>
          <p:cNvPr id="1221" name="Google Shape;1221;p141"/>
          <p:cNvPicPr preferRelativeResize="0"/>
          <p:nvPr/>
        </p:nvPicPr>
        <p:blipFill>
          <a:blip r:embed="rId5">
            <a:alphaModFix/>
          </a:blip>
          <a:stretch>
            <a:fillRect/>
          </a:stretch>
        </p:blipFill>
        <p:spPr>
          <a:xfrm>
            <a:off x="3597641" y="3210993"/>
            <a:ext cx="470325" cy="47033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142"/>
          <p:cNvSpPr/>
          <p:nvPr/>
        </p:nvSpPr>
        <p:spPr>
          <a:xfrm>
            <a:off x="-56" y="0"/>
            <a:ext cx="9144000" cy="51435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228" name="Google Shape;1228;p142"/>
          <p:cNvPicPr preferRelativeResize="0"/>
          <p:nvPr/>
        </p:nvPicPr>
        <p:blipFill rotWithShape="1">
          <a:blip r:embed="rId3">
            <a:alphaModFix amt="25000"/>
          </a:blip>
          <a:srcRect b="7880" l="0" r="0" t="27844"/>
          <a:stretch/>
        </p:blipFill>
        <p:spPr>
          <a:xfrm>
            <a:off x="-50" y="1837501"/>
            <a:ext cx="9144000" cy="3305999"/>
          </a:xfrm>
          <a:prstGeom prst="rect">
            <a:avLst/>
          </a:prstGeom>
          <a:noFill/>
          <a:ln>
            <a:noFill/>
          </a:ln>
        </p:spPr>
      </p:pic>
      <p:sp>
        <p:nvSpPr>
          <p:cNvPr id="1229" name="Google Shape;1229;p142"/>
          <p:cNvSpPr/>
          <p:nvPr/>
        </p:nvSpPr>
        <p:spPr>
          <a:xfrm>
            <a:off x="0" y="0"/>
            <a:ext cx="9144000" cy="1837500"/>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30" name="Google Shape;1230;p142"/>
          <p:cNvSpPr txBox="1"/>
          <p:nvPr>
            <p:ph type="title"/>
          </p:nvPr>
        </p:nvSpPr>
        <p:spPr>
          <a:xfrm>
            <a:off x="353786" y="69448"/>
            <a:ext cx="6014400" cy="636300"/>
          </a:xfrm>
          <a:prstGeom prst="rect">
            <a:avLst/>
          </a:prstGeom>
          <a:ln>
            <a:noFill/>
          </a:ln>
        </p:spPr>
        <p:txBody>
          <a:bodyPr anchorCtr="0" anchor="ctr" bIns="0" lIns="0" spcFirstLastPara="1" rIns="0" wrap="square" tIns="0">
            <a:normAutofit/>
          </a:bodyPr>
          <a:lstStyle/>
          <a:p>
            <a:pPr indent="0" lvl="0" marL="0" rtl="0" algn="ctr">
              <a:spcBef>
                <a:spcPts val="0"/>
              </a:spcBef>
              <a:spcAft>
                <a:spcPts val="0"/>
              </a:spcAft>
              <a:buNone/>
            </a:pPr>
            <a:r>
              <a:rPr lang="en">
                <a:solidFill>
                  <a:schemeClr val="lt1"/>
                </a:solidFill>
              </a:rPr>
              <a:t>Practicing Empathy: RECOVER</a:t>
            </a:r>
            <a:endParaRPr>
              <a:solidFill>
                <a:schemeClr val="lt1"/>
              </a:solidFill>
            </a:endParaRPr>
          </a:p>
        </p:txBody>
      </p:sp>
      <p:sp>
        <p:nvSpPr>
          <p:cNvPr id="1231" name="Google Shape;1231;p142"/>
          <p:cNvSpPr/>
          <p:nvPr/>
        </p:nvSpPr>
        <p:spPr>
          <a:xfrm>
            <a:off x="499369" y="1058663"/>
            <a:ext cx="5453100" cy="1513200"/>
          </a:xfrm>
          <a:prstGeom prst="wedgeRoundRectCallout">
            <a:avLst>
              <a:gd fmla="val -20833" name="adj1"/>
              <a:gd fmla="val 62500" name="adj2"/>
              <a:gd fmla="val 0" name="adj3"/>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32" name="Google Shape;1232;p142"/>
          <p:cNvSpPr/>
          <p:nvPr/>
        </p:nvSpPr>
        <p:spPr>
          <a:xfrm flipH="1">
            <a:off x="3220256" y="2689594"/>
            <a:ext cx="5453100" cy="1513200"/>
          </a:xfrm>
          <a:prstGeom prst="wedgeRoundRectCallout">
            <a:avLst>
              <a:gd fmla="val -20833" name="adj1"/>
              <a:gd fmla="val 62500" name="adj2"/>
              <a:gd fmla="val 0" name="adj3"/>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33" name="Google Shape;1233;p142"/>
          <p:cNvSpPr txBox="1"/>
          <p:nvPr/>
        </p:nvSpPr>
        <p:spPr>
          <a:xfrm>
            <a:off x="1408219" y="1353516"/>
            <a:ext cx="4095000" cy="831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i="1" lang="en" sz="1500" u="sng">
                <a:solidFill>
                  <a:srgbClr val="CC4125"/>
                </a:solidFill>
                <a:latin typeface="Calibri"/>
                <a:ea typeface="Calibri"/>
                <a:cs typeface="Calibri"/>
                <a:sym typeface="Calibri"/>
              </a:rPr>
              <a:t>We need a Zoom call</a:t>
            </a:r>
            <a:r>
              <a:rPr lang="en" sz="1500">
                <a:solidFill>
                  <a:schemeClr val="dk1"/>
                </a:solidFill>
                <a:latin typeface="Calibri"/>
                <a:ea typeface="Calibri"/>
                <a:cs typeface="Calibri"/>
                <a:sym typeface="Calibri"/>
              </a:rPr>
              <a:t> with screen share </a:t>
            </a:r>
            <a:br>
              <a:rPr lang="en" sz="1500">
                <a:solidFill>
                  <a:schemeClr val="dk1"/>
                </a:solidFill>
                <a:latin typeface="Calibri"/>
                <a:ea typeface="Calibri"/>
                <a:cs typeface="Calibri"/>
                <a:sym typeface="Calibri"/>
              </a:rPr>
            </a:br>
            <a:r>
              <a:rPr lang="en" sz="1500">
                <a:solidFill>
                  <a:schemeClr val="dk1"/>
                </a:solidFill>
                <a:latin typeface="Calibri"/>
                <a:ea typeface="Calibri"/>
                <a:cs typeface="Calibri"/>
                <a:sym typeface="Calibri"/>
              </a:rPr>
              <a:t>to watch you put it back and delete it from </a:t>
            </a:r>
            <a:br>
              <a:rPr lang="en" sz="1500">
                <a:solidFill>
                  <a:schemeClr val="dk1"/>
                </a:solidFill>
                <a:latin typeface="Calibri"/>
                <a:ea typeface="Calibri"/>
                <a:cs typeface="Calibri"/>
                <a:sym typeface="Calibri"/>
              </a:rPr>
            </a:br>
            <a:r>
              <a:rPr lang="en" sz="1500">
                <a:solidFill>
                  <a:schemeClr val="dk1"/>
                </a:solidFill>
                <a:latin typeface="Calibri"/>
                <a:ea typeface="Calibri"/>
                <a:cs typeface="Calibri"/>
                <a:sym typeface="Calibri"/>
              </a:rPr>
              <a:t>your personal service. </a:t>
            </a:r>
            <a:endParaRPr sz="1500">
              <a:solidFill>
                <a:schemeClr val="dk1"/>
              </a:solidFill>
              <a:latin typeface="Calibri"/>
              <a:ea typeface="Calibri"/>
              <a:cs typeface="Calibri"/>
              <a:sym typeface="Calibri"/>
            </a:endParaRPr>
          </a:p>
        </p:txBody>
      </p:sp>
      <p:sp>
        <p:nvSpPr>
          <p:cNvPr id="1234" name="Google Shape;1234;p142"/>
          <p:cNvSpPr txBox="1"/>
          <p:nvPr/>
        </p:nvSpPr>
        <p:spPr>
          <a:xfrm>
            <a:off x="4254619" y="3261441"/>
            <a:ext cx="4095000" cy="369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i="1" lang="en" sz="1500" u="sng">
                <a:solidFill>
                  <a:srgbClr val="38761D"/>
                </a:solidFill>
                <a:latin typeface="Calibri"/>
                <a:ea typeface="Calibri"/>
                <a:cs typeface="Calibri"/>
                <a:sym typeface="Calibri"/>
              </a:rPr>
              <a:t>Can I set up a call</a:t>
            </a:r>
            <a:r>
              <a:rPr b="1" lang="en" sz="1500">
                <a:solidFill>
                  <a:schemeClr val="dk1"/>
                </a:solidFill>
                <a:latin typeface="Calibri"/>
                <a:ea typeface="Calibri"/>
                <a:cs typeface="Calibri"/>
                <a:sym typeface="Calibri"/>
              </a:rPr>
              <a:t> </a:t>
            </a:r>
            <a:r>
              <a:rPr lang="en" sz="1500">
                <a:solidFill>
                  <a:schemeClr val="dk1"/>
                </a:solidFill>
                <a:latin typeface="Calibri"/>
                <a:ea typeface="Calibri"/>
                <a:cs typeface="Calibri"/>
                <a:sym typeface="Calibri"/>
              </a:rPr>
              <a:t>to help you reverse this?</a:t>
            </a:r>
            <a:endParaRPr sz="1500">
              <a:solidFill>
                <a:schemeClr val="dk1"/>
              </a:solidFill>
              <a:latin typeface="Calibri"/>
              <a:ea typeface="Calibri"/>
              <a:cs typeface="Calibri"/>
              <a:sym typeface="Calibri"/>
            </a:endParaRPr>
          </a:p>
        </p:txBody>
      </p:sp>
      <p:pic>
        <p:nvPicPr>
          <p:cNvPr id="1235" name="Google Shape;1235;p142"/>
          <p:cNvPicPr preferRelativeResize="0"/>
          <p:nvPr/>
        </p:nvPicPr>
        <p:blipFill>
          <a:blip r:embed="rId4">
            <a:alphaModFix/>
          </a:blip>
          <a:stretch>
            <a:fillRect/>
          </a:stretch>
        </p:blipFill>
        <p:spPr>
          <a:xfrm>
            <a:off x="794849" y="1533927"/>
            <a:ext cx="470325" cy="470338"/>
          </a:xfrm>
          <a:prstGeom prst="rect">
            <a:avLst/>
          </a:prstGeom>
          <a:noFill/>
          <a:ln>
            <a:noFill/>
          </a:ln>
        </p:spPr>
      </p:pic>
      <p:pic>
        <p:nvPicPr>
          <p:cNvPr id="1236" name="Google Shape;1236;p142"/>
          <p:cNvPicPr preferRelativeResize="0"/>
          <p:nvPr/>
        </p:nvPicPr>
        <p:blipFill>
          <a:blip r:embed="rId5">
            <a:alphaModFix/>
          </a:blip>
          <a:stretch>
            <a:fillRect/>
          </a:stretch>
        </p:blipFill>
        <p:spPr>
          <a:xfrm>
            <a:off x="3597641" y="3210993"/>
            <a:ext cx="470325" cy="47033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sp>
        <p:nvSpPr>
          <p:cNvPr id="1242" name="Google Shape;1242;p143"/>
          <p:cNvSpPr/>
          <p:nvPr/>
        </p:nvSpPr>
        <p:spPr>
          <a:xfrm>
            <a:off x="-56" y="0"/>
            <a:ext cx="9144000" cy="51435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243" name="Google Shape;1243;p143"/>
          <p:cNvPicPr preferRelativeResize="0"/>
          <p:nvPr/>
        </p:nvPicPr>
        <p:blipFill rotWithShape="1">
          <a:blip r:embed="rId3">
            <a:alphaModFix amt="25000"/>
          </a:blip>
          <a:srcRect b="7880" l="0" r="0" t="27844"/>
          <a:stretch/>
        </p:blipFill>
        <p:spPr>
          <a:xfrm>
            <a:off x="-50" y="1837501"/>
            <a:ext cx="9144000" cy="3305999"/>
          </a:xfrm>
          <a:prstGeom prst="rect">
            <a:avLst/>
          </a:prstGeom>
          <a:noFill/>
          <a:ln>
            <a:noFill/>
          </a:ln>
        </p:spPr>
      </p:pic>
      <p:sp>
        <p:nvSpPr>
          <p:cNvPr id="1244" name="Google Shape;1244;p143"/>
          <p:cNvSpPr/>
          <p:nvPr/>
        </p:nvSpPr>
        <p:spPr>
          <a:xfrm>
            <a:off x="0" y="0"/>
            <a:ext cx="9144000" cy="1837500"/>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45" name="Google Shape;1245;p143"/>
          <p:cNvSpPr txBox="1"/>
          <p:nvPr>
            <p:ph type="title"/>
          </p:nvPr>
        </p:nvSpPr>
        <p:spPr>
          <a:xfrm>
            <a:off x="353786" y="69448"/>
            <a:ext cx="6014400" cy="636300"/>
          </a:xfrm>
          <a:prstGeom prst="rect">
            <a:avLst/>
          </a:prstGeom>
          <a:ln>
            <a:noFill/>
          </a:ln>
        </p:spPr>
        <p:txBody>
          <a:bodyPr anchorCtr="0" anchor="ctr" bIns="0" lIns="0" spcFirstLastPara="1" rIns="0" wrap="square" tIns="0">
            <a:normAutofit/>
          </a:bodyPr>
          <a:lstStyle/>
          <a:p>
            <a:pPr indent="0" lvl="0" marL="0" rtl="0" algn="ctr">
              <a:spcBef>
                <a:spcPts val="0"/>
              </a:spcBef>
              <a:spcAft>
                <a:spcPts val="0"/>
              </a:spcAft>
              <a:buNone/>
            </a:pPr>
            <a:r>
              <a:rPr lang="en">
                <a:solidFill>
                  <a:schemeClr val="lt1"/>
                </a:solidFill>
              </a:rPr>
              <a:t>Practicing Empathy: EDUCATE</a:t>
            </a:r>
            <a:endParaRPr>
              <a:solidFill>
                <a:schemeClr val="lt1"/>
              </a:solidFill>
            </a:endParaRPr>
          </a:p>
        </p:txBody>
      </p:sp>
      <p:sp>
        <p:nvSpPr>
          <p:cNvPr id="1246" name="Google Shape;1246;p143"/>
          <p:cNvSpPr/>
          <p:nvPr/>
        </p:nvSpPr>
        <p:spPr>
          <a:xfrm>
            <a:off x="499369" y="1058663"/>
            <a:ext cx="5453100" cy="1513200"/>
          </a:xfrm>
          <a:prstGeom prst="wedgeRoundRectCallout">
            <a:avLst>
              <a:gd fmla="val -20833" name="adj1"/>
              <a:gd fmla="val 62500" name="adj2"/>
              <a:gd fmla="val 0" name="adj3"/>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47" name="Google Shape;1247;p143"/>
          <p:cNvSpPr/>
          <p:nvPr/>
        </p:nvSpPr>
        <p:spPr>
          <a:xfrm flipH="1">
            <a:off x="3220256" y="2689594"/>
            <a:ext cx="5453100" cy="1513200"/>
          </a:xfrm>
          <a:prstGeom prst="wedgeRoundRectCallout">
            <a:avLst>
              <a:gd fmla="val -20833" name="adj1"/>
              <a:gd fmla="val 62500" name="adj2"/>
              <a:gd fmla="val 0" name="adj3"/>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48" name="Google Shape;1248;p143"/>
          <p:cNvSpPr txBox="1"/>
          <p:nvPr/>
        </p:nvSpPr>
        <p:spPr>
          <a:xfrm>
            <a:off x="1408219" y="1353516"/>
            <a:ext cx="4095000" cy="831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Due to this action, </a:t>
            </a:r>
            <a:r>
              <a:rPr b="1" i="1" lang="en" sz="1500" u="sng">
                <a:solidFill>
                  <a:srgbClr val="CC4125"/>
                </a:solidFill>
                <a:latin typeface="Calibri"/>
                <a:ea typeface="Calibri"/>
                <a:cs typeface="Calibri"/>
                <a:sym typeface="Calibri"/>
              </a:rPr>
              <a:t>you are being assigned our Security Policy training</a:t>
            </a:r>
            <a:r>
              <a:rPr lang="en" sz="1500">
                <a:solidFill>
                  <a:schemeClr val="dk1"/>
                </a:solidFill>
                <a:latin typeface="Calibri"/>
                <a:ea typeface="Calibri"/>
                <a:cs typeface="Calibri"/>
                <a:sym typeface="Calibri"/>
              </a:rPr>
              <a:t> and are required to complete it within the next 10 days. </a:t>
            </a:r>
            <a:endParaRPr sz="1500">
              <a:solidFill>
                <a:schemeClr val="dk1"/>
              </a:solidFill>
              <a:latin typeface="Calibri"/>
              <a:ea typeface="Calibri"/>
              <a:cs typeface="Calibri"/>
              <a:sym typeface="Calibri"/>
            </a:endParaRPr>
          </a:p>
        </p:txBody>
      </p:sp>
      <p:sp>
        <p:nvSpPr>
          <p:cNvPr id="1249" name="Google Shape;1249;p143"/>
          <p:cNvSpPr txBox="1"/>
          <p:nvPr/>
        </p:nvSpPr>
        <p:spPr>
          <a:xfrm>
            <a:off x="4254619" y="2799731"/>
            <a:ext cx="4095000" cy="1293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We have secure ways to save and share data and it’s all summed up in a </a:t>
            </a:r>
            <a:r>
              <a:rPr b="1" i="1" lang="en" sz="1500" u="sng">
                <a:solidFill>
                  <a:schemeClr val="dk1"/>
                </a:solidFill>
                <a:latin typeface="Calibri"/>
                <a:ea typeface="Calibri"/>
                <a:cs typeface="Calibri"/>
                <a:sym typeface="Calibri"/>
              </a:rPr>
              <a:t>s</a:t>
            </a:r>
            <a:r>
              <a:rPr b="1" i="1" lang="en" sz="1500" u="sng">
                <a:solidFill>
                  <a:srgbClr val="38761D"/>
                </a:solidFill>
                <a:latin typeface="Calibri"/>
                <a:ea typeface="Calibri"/>
                <a:cs typeface="Calibri"/>
                <a:sym typeface="Calibri"/>
              </a:rPr>
              <a:t>hort training lesson</a:t>
            </a:r>
            <a:r>
              <a:rPr lang="en" sz="1500">
                <a:solidFill>
                  <a:schemeClr val="dk1"/>
                </a:solidFill>
                <a:latin typeface="Calibri"/>
                <a:ea typeface="Calibri"/>
                <a:cs typeface="Calibri"/>
                <a:sym typeface="Calibri"/>
              </a:rPr>
              <a:t> that I’m going to send to you. Please let me know when you’ve watched it so I can answer any questions you may have.  </a:t>
            </a:r>
            <a:endParaRPr sz="1500">
              <a:solidFill>
                <a:schemeClr val="dk1"/>
              </a:solidFill>
              <a:latin typeface="Calibri"/>
              <a:ea typeface="Calibri"/>
              <a:cs typeface="Calibri"/>
              <a:sym typeface="Calibri"/>
            </a:endParaRPr>
          </a:p>
        </p:txBody>
      </p:sp>
      <p:pic>
        <p:nvPicPr>
          <p:cNvPr id="1250" name="Google Shape;1250;p143"/>
          <p:cNvPicPr preferRelativeResize="0"/>
          <p:nvPr/>
        </p:nvPicPr>
        <p:blipFill>
          <a:blip r:embed="rId4">
            <a:alphaModFix/>
          </a:blip>
          <a:stretch>
            <a:fillRect/>
          </a:stretch>
        </p:blipFill>
        <p:spPr>
          <a:xfrm>
            <a:off x="794849" y="1533927"/>
            <a:ext cx="470325" cy="470338"/>
          </a:xfrm>
          <a:prstGeom prst="rect">
            <a:avLst/>
          </a:prstGeom>
          <a:noFill/>
          <a:ln>
            <a:noFill/>
          </a:ln>
        </p:spPr>
      </p:pic>
      <p:pic>
        <p:nvPicPr>
          <p:cNvPr id="1251" name="Google Shape;1251;p143"/>
          <p:cNvPicPr preferRelativeResize="0"/>
          <p:nvPr/>
        </p:nvPicPr>
        <p:blipFill>
          <a:blip r:embed="rId5">
            <a:alphaModFix/>
          </a:blip>
          <a:stretch>
            <a:fillRect/>
          </a:stretch>
        </p:blipFill>
        <p:spPr>
          <a:xfrm>
            <a:off x="3597641" y="3210993"/>
            <a:ext cx="470325" cy="47033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6" name="Shape 1256"/>
        <p:cNvGrpSpPr/>
        <p:nvPr/>
      </p:nvGrpSpPr>
      <p:grpSpPr>
        <a:xfrm>
          <a:off x="0" y="0"/>
          <a:ext cx="0" cy="0"/>
          <a:chOff x="0" y="0"/>
          <a:chExt cx="0" cy="0"/>
        </a:xfrm>
      </p:grpSpPr>
      <p:sp>
        <p:nvSpPr>
          <p:cNvPr id="1257" name="Google Shape;1257;p144"/>
          <p:cNvSpPr/>
          <p:nvPr/>
        </p:nvSpPr>
        <p:spPr>
          <a:xfrm>
            <a:off x="0" y="0"/>
            <a:ext cx="9144000" cy="5143500"/>
          </a:xfrm>
          <a:prstGeom prst="rect">
            <a:avLst/>
          </a:prstGeom>
          <a:solidFill>
            <a:schemeClr val="l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58" name="Google Shape;1258;p144"/>
          <p:cNvSpPr txBox="1"/>
          <p:nvPr>
            <p:ph type="title"/>
          </p:nvPr>
        </p:nvSpPr>
        <p:spPr>
          <a:xfrm>
            <a:off x="1075219" y="2147625"/>
            <a:ext cx="3281100" cy="848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
              <a:t>Enforcement</a:t>
            </a:r>
            <a:endParaRPr/>
          </a:p>
        </p:txBody>
      </p:sp>
      <p:sp>
        <p:nvSpPr>
          <p:cNvPr id="1259" name="Google Shape;1259;p144"/>
          <p:cNvSpPr/>
          <p:nvPr/>
        </p:nvSpPr>
        <p:spPr>
          <a:xfrm>
            <a:off x="3422869" y="0"/>
            <a:ext cx="5721000" cy="5143500"/>
          </a:xfrm>
          <a:prstGeom prst="rect">
            <a:avLst/>
          </a:prstGeom>
          <a:solidFill>
            <a:schemeClr val="dk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60" name="Google Shape;1260;p144"/>
          <p:cNvSpPr txBox="1"/>
          <p:nvPr/>
        </p:nvSpPr>
        <p:spPr>
          <a:xfrm>
            <a:off x="4517719" y="872194"/>
            <a:ext cx="3526800" cy="923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solidFill>
                  <a:schemeClr val="lt1"/>
                </a:solidFill>
                <a:latin typeface="Calibri"/>
                <a:ea typeface="Calibri"/>
                <a:cs typeface="Calibri"/>
                <a:sym typeface="Calibri"/>
              </a:rPr>
              <a:t>SCOPE</a:t>
            </a:r>
            <a:endParaRPr sz="1300">
              <a:solidFill>
                <a:schemeClr val="lt1"/>
              </a:solidFill>
              <a:latin typeface="Calibri"/>
              <a:ea typeface="Calibri"/>
              <a:cs typeface="Calibri"/>
              <a:sym typeface="Calibri"/>
            </a:endParaRPr>
          </a:p>
          <a:p>
            <a:pPr indent="-234950" lvl="0" marL="342900" rtl="0" algn="l">
              <a:spcBef>
                <a:spcPts val="0"/>
              </a:spcBef>
              <a:spcAft>
                <a:spcPts val="0"/>
              </a:spcAft>
              <a:buClr>
                <a:schemeClr val="lt1"/>
              </a:buClr>
              <a:buSzPts val="1100"/>
              <a:buFont typeface="Calibri"/>
              <a:buChar char="●"/>
            </a:pPr>
            <a:r>
              <a:rPr lang="en" sz="1200">
                <a:solidFill>
                  <a:schemeClr val="lt1"/>
                </a:solidFill>
                <a:latin typeface="Calibri"/>
                <a:ea typeface="Calibri"/>
                <a:cs typeface="Calibri"/>
                <a:sym typeface="Calibri"/>
              </a:rPr>
              <a:t>Will it </a:t>
            </a:r>
            <a:r>
              <a:rPr lang="en" sz="1200">
                <a:solidFill>
                  <a:schemeClr val="lt1"/>
                </a:solidFill>
                <a:latin typeface="Calibri"/>
                <a:ea typeface="Calibri"/>
                <a:cs typeface="Calibri"/>
                <a:sym typeface="Calibri"/>
              </a:rPr>
              <a:t>work across all my platforms? </a:t>
            </a:r>
            <a:endParaRPr sz="1200">
              <a:solidFill>
                <a:schemeClr val="lt1"/>
              </a:solidFill>
              <a:latin typeface="Calibri"/>
              <a:ea typeface="Calibri"/>
              <a:cs typeface="Calibri"/>
              <a:sym typeface="Calibri"/>
            </a:endParaRPr>
          </a:p>
          <a:p>
            <a:pPr indent="-241300" lvl="0" marL="342900" rtl="0" algn="l">
              <a:spcBef>
                <a:spcPts val="0"/>
              </a:spcBef>
              <a:spcAft>
                <a:spcPts val="0"/>
              </a:spcAft>
              <a:buClr>
                <a:schemeClr val="lt1"/>
              </a:buClr>
              <a:buSzPts val="1200"/>
              <a:buFont typeface="Calibri"/>
              <a:buChar char="●"/>
            </a:pPr>
            <a:r>
              <a:rPr lang="en" sz="1200">
                <a:solidFill>
                  <a:schemeClr val="lt1"/>
                </a:solidFill>
                <a:latin typeface="Calibri"/>
                <a:ea typeface="Calibri"/>
                <a:cs typeface="Calibri"/>
                <a:sym typeface="Calibri"/>
              </a:rPr>
              <a:t>Does it cover all my cloud applications? </a:t>
            </a:r>
            <a:endParaRPr sz="1200">
              <a:solidFill>
                <a:schemeClr val="lt1"/>
              </a:solidFill>
              <a:latin typeface="Calibri"/>
              <a:ea typeface="Calibri"/>
              <a:cs typeface="Calibri"/>
              <a:sym typeface="Calibri"/>
            </a:endParaRPr>
          </a:p>
          <a:p>
            <a:pPr indent="-241300" lvl="0" marL="342900" rtl="0" algn="l">
              <a:spcBef>
                <a:spcPts val="0"/>
              </a:spcBef>
              <a:spcAft>
                <a:spcPts val="0"/>
              </a:spcAft>
              <a:buClr>
                <a:schemeClr val="lt1"/>
              </a:buClr>
              <a:buSzPts val="1200"/>
              <a:buFont typeface="Calibri"/>
              <a:buChar char="●"/>
            </a:pPr>
            <a:r>
              <a:rPr lang="en" sz="1200">
                <a:solidFill>
                  <a:schemeClr val="lt1"/>
                </a:solidFill>
                <a:latin typeface="Calibri"/>
                <a:ea typeface="Calibri"/>
                <a:cs typeface="Calibri"/>
                <a:sym typeface="Calibri"/>
              </a:rPr>
              <a:t>My user populations?</a:t>
            </a:r>
            <a:endParaRPr sz="1700">
              <a:solidFill>
                <a:schemeClr val="lt1"/>
              </a:solidFill>
              <a:latin typeface="Calibri"/>
              <a:ea typeface="Calibri"/>
              <a:cs typeface="Calibri"/>
              <a:sym typeface="Calibri"/>
            </a:endParaRPr>
          </a:p>
        </p:txBody>
      </p:sp>
      <p:sp>
        <p:nvSpPr>
          <p:cNvPr id="1261" name="Google Shape;1261;p144"/>
          <p:cNvSpPr txBox="1"/>
          <p:nvPr/>
        </p:nvSpPr>
        <p:spPr>
          <a:xfrm>
            <a:off x="4517719" y="2017688"/>
            <a:ext cx="3526800" cy="147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solidFill>
                  <a:schemeClr val="lt1"/>
                </a:solidFill>
                <a:latin typeface="Calibri"/>
                <a:ea typeface="Calibri"/>
                <a:cs typeface="Calibri"/>
                <a:sym typeface="Calibri"/>
              </a:rPr>
              <a:t>SIMPLICITY</a:t>
            </a:r>
            <a:endParaRPr b="1" sz="1500">
              <a:solidFill>
                <a:schemeClr val="lt1"/>
              </a:solidFill>
              <a:latin typeface="Calibri"/>
              <a:ea typeface="Calibri"/>
              <a:cs typeface="Calibri"/>
              <a:sym typeface="Calibri"/>
            </a:endParaRPr>
          </a:p>
          <a:p>
            <a:pPr indent="-241300" lvl="0" marL="342900" rtl="0" algn="l">
              <a:spcBef>
                <a:spcPts val="0"/>
              </a:spcBef>
              <a:spcAft>
                <a:spcPts val="0"/>
              </a:spcAft>
              <a:buClr>
                <a:schemeClr val="lt1"/>
              </a:buClr>
              <a:buSzPts val="1200"/>
              <a:buFont typeface="Calibri"/>
              <a:buChar char="●"/>
            </a:pPr>
            <a:r>
              <a:rPr lang="en" sz="1200">
                <a:solidFill>
                  <a:schemeClr val="lt1"/>
                </a:solidFill>
                <a:latin typeface="Calibri"/>
                <a:ea typeface="Calibri"/>
                <a:cs typeface="Calibri"/>
                <a:sym typeface="Calibri"/>
              </a:rPr>
              <a:t>What settings do I need to adjust? </a:t>
            </a:r>
            <a:endParaRPr sz="1200">
              <a:solidFill>
                <a:schemeClr val="lt1"/>
              </a:solidFill>
              <a:latin typeface="Calibri"/>
              <a:ea typeface="Calibri"/>
              <a:cs typeface="Calibri"/>
              <a:sym typeface="Calibri"/>
            </a:endParaRPr>
          </a:p>
          <a:p>
            <a:pPr indent="-241300" lvl="0" marL="342900" rtl="0" algn="l">
              <a:spcBef>
                <a:spcPts val="0"/>
              </a:spcBef>
              <a:spcAft>
                <a:spcPts val="0"/>
              </a:spcAft>
              <a:buClr>
                <a:schemeClr val="lt1"/>
              </a:buClr>
              <a:buSzPts val="1200"/>
              <a:buFont typeface="Calibri"/>
              <a:buChar char="●"/>
            </a:pPr>
            <a:r>
              <a:rPr lang="en" sz="1200">
                <a:solidFill>
                  <a:schemeClr val="lt1"/>
                </a:solidFill>
                <a:latin typeface="Calibri"/>
                <a:ea typeface="Calibri"/>
                <a:cs typeface="Calibri"/>
                <a:sym typeface="Calibri"/>
              </a:rPr>
              <a:t>What rules / policies do I need to set? </a:t>
            </a:r>
            <a:endParaRPr sz="1200">
              <a:solidFill>
                <a:schemeClr val="lt1"/>
              </a:solidFill>
              <a:latin typeface="Calibri"/>
              <a:ea typeface="Calibri"/>
              <a:cs typeface="Calibri"/>
              <a:sym typeface="Calibri"/>
            </a:endParaRPr>
          </a:p>
          <a:p>
            <a:pPr indent="-241300" lvl="0" marL="342900" rtl="0" algn="l">
              <a:spcBef>
                <a:spcPts val="0"/>
              </a:spcBef>
              <a:spcAft>
                <a:spcPts val="0"/>
              </a:spcAft>
              <a:buClr>
                <a:schemeClr val="lt1"/>
              </a:buClr>
              <a:buSzPts val="1200"/>
              <a:buFont typeface="Calibri"/>
              <a:buChar char="●"/>
            </a:pPr>
            <a:r>
              <a:rPr lang="en" sz="1200">
                <a:solidFill>
                  <a:schemeClr val="lt1"/>
                </a:solidFill>
                <a:latin typeface="Calibri"/>
                <a:ea typeface="Calibri"/>
                <a:cs typeface="Calibri"/>
                <a:sym typeface="Calibri"/>
              </a:rPr>
              <a:t>How many FTEs needed to operate/administrate?</a:t>
            </a:r>
            <a:endParaRPr sz="1200">
              <a:solidFill>
                <a:schemeClr val="lt1"/>
              </a:solidFill>
              <a:latin typeface="Calibri"/>
              <a:ea typeface="Calibri"/>
              <a:cs typeface="Calibri"/>
              <a:sym typeface="Calibri"/>
            </a:endParaRPr>
          </a:p>
          <a:p>
            <a:pPr indent="-241300" lvl="0" marL="342900" rtl="0" algn="l">
              <a:spcBef>
                <a:spcPts val="0"/>
              </a:spcBef>
              <a:spcAft>
                <a:spcPts val="0"/>
              </a:spcAft>
              <a:buClr>
                <a:schemeClr val="lt1"/>
              </a:buClr>
              <a:buSzPts val="1200"/>
              <a:buFont typeface="Calibri"/>
              <a:buChar char="●"/>
            </a:pPr>
            <a:r>
              <a:rPr lang="en" sz="1200">
                <a:solidFill>
                  <a:schemeClr val="lt1"/>
                </a:solidFill>
                <a:latin typeface="Calibri"/>
                <a:ea typeface="Calibri"/>
                <a:cs typeface="Calibri"/>
                <a:sym typeface="Calibri"/>
              </a:rPr>
              <a:t>How easy is it to run and collaborate on an investigation? </a:t>
            </a:r>
            <a:endParaRPr sz="1200">
              <a:solidFill>
                <a:schemeClr val="lt1"/>
              </a:solidFill>
              <a:latin typeface="Calibri"/>
              <a:ea typeface="Calibri"/>
              <a:cs typeface="Calibri"/>
              <a:sym typeface="Calibri"/>
            </a:endParaRPr>
          </a:p>
        </p:txBody>
      </p:sp>
      <p:sp>
        <p:nvSpPr>
          <p:cNvPr id="1262" name="Google Shape;1262;p144"/>
          <p:cNvSpPr txBox="1"/>
          <p:nvPr/>
        </p:nvSpPr>
        <p:spPr>
          <a:xfrm>
            <a:off x="4517719" y="3532406"/>
            <a:ext cx="3526800" cy="923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solidFill>
                  <a:schemeClr val="lt1"/>
                </a:solidFill>
                <a:latin typeface="Calibri"/>
                <a:ea typeface="Calibri"/>
                <a:cs typeface="Calibri"/>
                <a:sym typeface="Calibri"/>
              </a:rPr>
              <a:t>SPEED</a:t>
            </a:r>
            <a:endParaRPr b="1" sz="1500">
              <a:solidFill>
                <a:schemeClr val="lt1"/>
              </a:solidFill>
              <a:latin typeface="Calibri"/>
              <a:ea typeface="Calibri"/>
              <a:cs typeface="Calibri"/>
              <a:sym typeface="Calibri"/>
            </a:endParaRPr>
          </a:p>
          <a:p>
            <a:pPr indent="-241300" lvl="0" marL="342900" rtl="0" algn="l">
              <a:spcBef>
                <a:spcPts val="0"/>
              </a:spcBef>
              <a:spcAft>
                <a:spcPts val="0"/>
              </a:spcAft>
              <a:buClr>
                <a:schemeClr val="lt1"/>
              </a:buClr>
              <a:buSzPts val="1200"/>
              <a:buFont typeface="Calibri"/>
              <a:buChar char="●"/>
            </a:pPr>
            <a:r>
              <a:rPr lang="en" sz="1200">
                <a:solidFill>
                  <a:schemeClr val="lt1"/>
                </a:solidFill>
                <a:latin typeface="Calibri"/>
                <a:ea typeface="Calibri"/>
                <a:cs typeface="Calibri"/>
                <a:sym typeface="Calibri"/>
              </a:rPr>
              <a:t>How fast can it be deployed? </a:t>
            </a:r>
            <a:endParaRPr sz="1200">
              <a:solidFill>
                <a:schemeClr val="lt1"/>
              </a:solidFill>
              <a:latin typeface="Calibri"/>
              <a:ea typeface="Calibri"/>
              <a:cs typeface="Calibri"/>
              <a:sym typeface="Calibri"/>
            </a:endParaRPr>
          </a:p>
          <a:p>
            <a:pPr indent="-241300" lvl="0" marL="342900" rtl="0" algn="l">
              <a:spcBef>
                <a:spcPts val="0"/>
              </a:spcBef>
              <a:spcAft>
                <a:spcPts val="0"/>
              </a:spcAft>
              <a:buClr>
                <a:schemeClr val="lt1"/>
              </a:buClr>
              <a:buSzPts val="1200"/>
              <a:buFont typeface="Calibri"/>
              <a:buChar char="●"/>
            </a:pPr>
            <a:r>
              <a:rPr lang="en" sz="1200">
                <a:solidFill>
                  <a:schemeClr val="lt1"/>
                </a:solidFill>
                <a:latin typeface="Calibri"/>
                <a:ea typeface="Calibri"/>
                <a:cs typeface="Calibri"/>
                <a:sym typeface="Calibri"/>
              </a:rPr>
              <a:t>How fast can you see value? </a:t>
            </a:r>
            <a:endParaRPr sz="1200">
              <a:solidFill>
                <a:schemeClr val="lt1"/>
              </a:solidFill>
              <a:latin typeface="Calibri"/>
              <a:ea typeface="Calibri"/>
              <a:cs typeface="Calibri"/>
              <a:sym typeface="Calibri"/>
            </a:endParaRPr>
          </a:p>
          <a:p>
            <a:pPr indent="-241300" lvl="0" marL="342900" rtl="0" algn="l">
              <a:spcBef>
                <a:spcPts val="0"/>
              </a:spcBef>
              <a:spcAft>
                <a:spcPts val="0"/>
              </a:spcAft>
              <a:buClr>
                <a:schemeClr val="lt1"/>
              </a:buClr>
              <a:buSzPts val="1200"/>
              <a:buFont typeface="Calibri"/>
              <a:buChar char="●"/>
            </a:pPr>
            <a:r>
              <a:rPr lang="en" sz="1200">
                <a:solidFill>
                  <a:schemeClr val="lt1"/>
                </a:solidFill>
                <a:latin typeface="Calibri"/>
                <a:ea typeface="Calibri"/>
                <a:cs typeface="Calibri"/>
                <a:sym typeface="Calibri"/>
              </a:rPr>
              <a:t>How fast can you take action?</a:t>
            </a:r>
            <a:endParaRPr sz="1700">
              <a:solidFill>
                <a:schemeClr val="lt1"/>
              </a:solidFill>
              <a:latin typeface="Calibri"/>
              <a:ea typeface="Calibri"/>
              <a:cs typeface="Calibri"/>
              <a:sym typeface="Calibri"/>
            </a:endParaRPr>
          </a:p>
        </p:txBody>
      </p:sp>
      <p:pic>
        <p:nvPicPr>
          <p:cNvPr id="1263" name="Google Shape;1263;p144"/>
          <p:cNvPicPr preferRelativeResize="0"/>
          <p:nvPr/>
        </p:nvPicPr>
        <p:blipFill>
          <a:blip r:embed="rId3">
            <a:alphaModFix/>
          </a:blip>
          <a:stretch>
            <a:fillRect/>
          </a:stretch>
        </p:blipFill>
        <p:spPr>
          <a:xfrm>
            <a:off x="9644906" y="3730406"/>
            <a:ext cx="342900" cy="342900"/>
          </a:xfrm>
          <a:prstGeom prst="rect">
            <a:avLst/>
          </a:prstGeom>
          <a:noFill/>
          <a:ln>
            <a:noFill/>
          </a:ln>
        </p:spPr>
      </p:pic>
      <p:pic>
        <p:nvPicPr>
          <p:cNvPr id="1264" name="Google Shape;1264;p144"/>
          <p:cNvPicPr preferRelativeResize="0"/>
          <p:nvPr/>
        </p:nvPicPr>
        <p:blipFill>
          <a:blip r:embed="rId4">
            <a:alphaModFix/>
          </a:blip>
          <a:stretch>
            <a:fillRect/>
          </a:stretch>
        </p:blipFill>
        <p:spPr>
          <a:xfrm>
            <a:off x="9644906" y="1070194"/>
            <a:ext cx="342900" cy="342900"/>
          </a:xfrm>
          <a:prstGeom prst="rect">
            <a:avLst/>
          </a:prstGeom>
          <a:noFill/>
          <a:ln>
            <a:noFill/>
          </a:ln>
        </p:spPr>
      </p:pic>
      <p:pic>
        <p:nvPicPr>
          <p:cNvPr id="1265" name="Google Shape;1265;p144"/>
          <p:cNvPicPr preferRelativeResize="0"/>
          <p:nvPr/>
        </p:nvPicPr>
        <p:blipFill>
          <a:blip r:embed="rId5">
            <a:alphaModFix/>
          </a:blip>
          <a:stretch>
            <a:fillRect/>
          </a:stretch>
        </p:blipFill>
        <p:spPr>
          <a:xfrm>
            <a:off x="9682388" y="2437781"/>
            <a:ext cx="267937" cy="267937"/>
          </a:xfrm>
          <a:prstGeom prst="rect">
            <a:avLst/>
          </a:prstGeom>
          <a:noFill/>
          <a:ln>
            <a:noFill/>
          </a:ln>
        </p:spPr>
      </p:pic>
      <p:pic>
        <p:nvPicPr>
          <p:cNvPr id="1266" name="Google Shape;1266;p144"/>
          <p:cNvPicPr preferRelativeResize="0"/>
          <p:nvPr/>
        </p:nvPicPr>
        <p:blipFill>
          <a:blip r:embed="rId6">
            <a:alphaModFix/>
          </a:blip>
          <a:stretch>
            <a:fillRect/>
          </a:stretch>
        </p:blipFill>
        <p:spPr>
          <a:xfrm>
            <a:off x="470644" y="2400300"/>
            <a:ext cx="342900" cy="342900"/>
          </a:xfrm>
          <a:prstGeom prst="rect">
            <a:avLst/>
          </a:prstGeom>
          <a:noFill/>
          <a:ln>
            <a:noFill/>
          </a:ln>
        </p:spPr>
      </p:pic>
      <p:sp>
        <p:nvSpPr>
          <p:cNvPr id="1267" name="Google Shape;1267;p144"/>
          <p:cNvSpPr/>
          <p:nvPr/>
        </p:nvSpPr>
        <p:spPr>
          <a:xfrm>
            <a:off x="4278713" y="995700"/>
            <a:ext cx="142500" cy="142500"/>
          </a:xfrm>
          <a:prstGeom prst="rect">
            <a:avLst/>
          </a:prstGeom>
          <a:solidFill>
            <a:schemeClr val="accent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68" name="Google Shape;1268;p144"/>
          <p:cNvSpPr/>
          <p:nvPr/>
        </p:nvSpPr>
        <p:spPr>
          <a:xfrm>
            <a:off x="4278713" y="2129775"/>
            <a:ext cx="142500" cy="142500"/>
          </a:xfrm>
          <a:prstGeom prst="rect">
            <a:avLst/>
          </a:prstGeom>
          <a:solidFill>
            <a:schemeClr val="accent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69" name="Google Shape;1269;p144"/>
          <p:cNvSpPr/>
          <p:nvPr/>
        </p:nvSpPr>
        <p:spPr>
          <a:xfrm>
            <a:off x="4278713" y="3647813"/>
            <a:ext cx="142500" cy="142500"/>
          </a:xfrm>
          <a:prstGeom prst="rect">
            <a:avLst/>
          </a:prstGeom>
          <a:solidFill>
            <a:schemeClr val="accent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270" name="Google Shape;1270;p144"/>
          <p:cNvPicPr preferRelativeResize="0"/>
          <p:nvPr/>
        </p:nvPicPr>
        <p:blipFill>
          <a:blip r:embed="rId7">
            <a:alphaModFix/>
          </a:blip>
          <a:stretch>
            <a:fillRect/>
          </a:stretch>
        </p:blipFill>
        <p:spPr>
          <a:xfrm>
            <a:off x="362213" y="4790827"/>
            <a:ext cx="869605" cy="27384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p145"/>
          <p:cNvSpPr/>
          <p:nvPr/>
        </p:nvSpPr>
        <p:spPr>
          <a:xfrm>
            <a:off x="0" y="0"/>
            <a:ext cx="9144000" cy="2571900"/>
          </a:xfrm>
          <a:prstGeom prst="rect">
            <a:avLst/>
          </a:prstGeom>
          <a:solidFill>
            <a:schemeClr val="l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76" name="Google Shape;1276;p145"/>
          <p:cNvSpPr/>
          <p:nvPr/>
        </p:nvSpPr>
        <p:spPr>
          <a:xfrm>
            <a:off x="6218975" y="597888"/>
            <a:ext cx="2382600" cy="1688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77" name="Google Shape;1277;p145"/>
          <p:cNvSpPr/>
          <p:nvPr/>
        </p:nvSpPr>
        <p:spPr>
          <a:xfrm>
            <a:off x="481726" y="576063"/>
            <a:ext cx="2382600" cy="1688100"/>
          </a:xfrm>
          <a:prstGeom prst="rect">
            <a:avLst/>
          </a:prstGeom>
          <a:solidFill>
            <a:srgbClr val="00284C">
              <a:alpha val="6980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78" name="Google Shape;1278;p145"/>
          <p:cNvSpPr/>
          <p:nvPr/>
        </p:nvSpPr>
        <p:spPr>
          <a:xfrm>
            <a:off x="3429003" y="597888"/>
            <a:ext cx="2382600" cy="1688100"/>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79" name="Google Shape;1279;p145"/>
          <p:cNvSpPr/>
          <p:nvPr/>
        </p:nvSpPr>
        <p:spPr>
          <a:xfrm>
            <a:off x="0" y="2571750"/>
            <a:ext cx="9144000" cy="2571900"/>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80" name="Google Shape;1280;p145"/>
          <p:cNvSpPr txBox="1"/>
          <p:nvPr>
            <p:ph type="title"/>
          </p:nvPr>
        </p:nvSpPr>
        <p:spPr>
          <a:xfrm>
            <a:off x="471714" y="2791116"/>
            <a:ext cx="8019300" cy="8484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lang="en">
                <a:solidFill>
                  <a:schemeClr val="lt1"/>
                </a:solidFill>
              </a:rPr>
              <a:t>Summary: this problem isn’t going away</a:t>
            </a:r>
            <a:endParaRPr>
              <a:solidFill>
                <a:schemeClr val="lt1"/>
              </a:solidFill>
            </a:endParaRPr>
          </a:p>
        </p:txBody>
      </p:sp>
      <p:sp>
        <p:nvSpPr>
          <p:cNvPr id="1281" name="Google Shape;1281;p145"/>
          <p:cNvSpPr txBox="1"/>
          <p:nvPr/>
        </p:nvSpPr>
        <p:spPr>
          <a:xfrm>
            <a:off x="6123975" y="958338"/>
            <a:ext cx="2620200" cy="369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1500">
                <a:solidFill>
                  <a:schemeClr val="lt1"/>
                </a:solidFill>
                <a:latin typeface="Calibri"/>
                <a:ea typeface="Calibri"/>
                <a:cs typeface="Calibri"/>
                <a:sym typeface="Calibri"/>
              </a:rPr>
              <a:t>EMPATHY</a:t>
            </a:r>
            <a:endParaRPr b="1" sz="1500">
              <a:solidFill>
                <a:schemeClr val="lt1"/>
              </a:solidFill>
              <a:latin typeface="Calibri"/>
              <a:ea typeface="Calibri"/>
              <a:cs typeface="Calibri"/>
              <a:sym typeface="Calibri"/>
            </a:endParaRPr>
          </a:p>
        </p:txBody>
      </p:sp>
      <p:sp>
        <p:nvSpPr>
          <p:cNvPr id="1282" name="Google Shape;1282;p145"/>
          <p:cNvSpPr txBox="1"/>
          <p:nvPr/>
        </p:nvSpPr>
        <p:spPr>
          <a:xfrm>
            <a:off x="304813" y="897538"/>
            <a:ext cx="2620200" cy="369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1500">
                <a:solidFill>
                  <a:schemeClr val="lt1"/>
                </a:solidFill>
                <a:latin typeface="Calibri"/>
                <a:ea typeface="Calibri"/>
                <a:cs typeface="Calibri"/>
                <a:sym typeface="Calibri"/>
              </a:rPr>
              <a:t>TRANSPARENCY</a:t>
            </a:r>
            <a:endParaRPr b="1" sz="1500">
              <a:solidFill>
                <a:schemeClr val="lt1"/>
              </a:solidFill>
              <a:latin typeface="Calibri"/>
              <a:ea typeface="Calibri"/>
              <a:cs typeface="Calibri"/>
              <a:sym typeface="Calibri"/>
            </a:endParaRPr>
          </a:p>
        </p:txBody>
      </p:sp>
      <p:sp>
        <p:nvSpPr>
          <p:cNvPr id="1283" name="Google Shape;1283;p145"/>
          <p:cNvSpPr txBox="1"/>
          <p:nvPr/>
        </p:nvSpPr>
        <p:spPr>
          <a:xfrm>
            <a:off x="3261900" y="958338"/>
            <a:ext cx="2620200" cy="369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1500">
                <a:solidFill>
                  <a:schemeClr val="lt1"/>
                </a:solidFill>
                <a:latin typeface="Calibri"/>
                <a:ea typeface="Calibri"/>
                <a:cs typeface="Calibri"/>
                <a:sym typeface="Calibri"/>
              </a:rPr>
              <a:t>EDUCATION</a:t>
            </a:r>
            <a:endParaRPr b="1" sz="1500">
              <a:solidFill>
                <a:schemeClr val="lt1"/>
              </a:solidFill>
              <a:latin typeface="Calibri"/>
              <a:ea typeface="Calibri"/>
              <a:cs typeface="Calibri"/>
              <a:sym typeface="Calibri"/>
            </a:endParaRPr>
          </a:p>
        </p:txBody>
      </p:sp>
      <p:pic>
        <p:nvPicPr>
          <p:cNvPr id="1284" name="Google Shape;1284;p145"/>
          <p:cNvPicPr preferRelativeResize="0"/>
          <p:nvPr/>
        </p:nvPicPr>
        <p:blipFill>
          <a:blip r:embed="rId3">
            <a:alphaModFix/>
          </a:blip>
          <a:stretch>
            <a:fillRect/>
          </a:stretch>
        </p:blipFill>
        <p:spPr>
          <a:xfrm>
            <a:off x="7245298" y="1430490"/>
            <a:ext cx="377567" cy="377568"/>
          </a:xfrm>
          <a:prstGeom prst="rect">
            <a:avLst/>
          </a:prstGeom>
          <a:noFill/>
          <a:ln>
            <a:noFill/>
          </a:ln>
        </p:spPr>
      </p:pic>
      <p:pic>
        <p:nvPicPr>
          <p:cNvPr id="1285" name="Google Shape;1285;p145"/>
          <p:cNvPicPr preferRelativeResize="0"/>
          <p:nvPr/>
        </p:nvPicPr>
        <p:blipFill>
          <a:blip r:embed="rId4">
            <a:alphaModFix/>
          </a:blip>
          <a:stretch>
            <a:fillRect/>
          </a:stretch>
        </p:blipFill>
        <p:spPr>
          <a:xfrm>
            <a:off x="1349488" y="1434625"/>
            <a:ext cx="530875" cy="369300"/>
          </a:xfrm>
          <a:prstGeom prst="rect">
            <a:avLst/>
          </a:prstGeom>
          <a:noFill/>
          <a:ln>
            <a:noFill/>
          </a:ln>
        </p:spPr>
      </p:pic>
      <p:pic>
        <p:nvPicPr>
          <p:cNvPr id="1286" name="Google Shape;1286;p145"/>
          <p:cNvPicPr preferRelativeResize="0"/>
          <p:nvPr/>
        </p:nvPicPr>
        <p:blipFill>
          <a:blip r:embed="rId5">
            <a:alphaModFix/>
          </a:blip>
          <a:stretch>
            <a:fillRect/>
          </a:stretch>
        </p:blipFill>
        <p:spPr>
          <a:xfrm>
            <a:off x="4431513" y="1430488"/>
            <a:ext cx="377575" cy="3775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0" name="Shape 1290"/>
        <p:cNvGrpSpPr/>
        <p:nvPr/>
      </p:nvGrpSpPr>
      <p:grpSpPr>
        <a:xfrm>
          <a:off x="0" y="0"/>
          <a:ext cx="0" cy="0"/>
          <a:chOff x="0" y="0"/>
          <a:chExt cx="0" cy="0"/>
        </a:xfrm>
      </p:grpSpPr>
      <p:sp>
        <p:nvSpPr>
          <p:cNvPr id="1291" name="Google Shape;1291;p146"/>
          <p:cNvSpPr txBox="1"/>
          <p:nvPr>
            <p:ph type="ctrTitle"/>
          </p:nvPr>
        </p:nvSpPr>
        <p:spPr>
          <a:xfrm>
            <a:off x="3429000" y="1998000"/>
            <a:ext cx="2286000" cy="5760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3500"/>
              <a:t>Questions?</a:t>
            </a:r>
            <a:endParaRPr sz="35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111"/>
          <p:cNvSpPr txBox="1"/>
          <p:nvPr/>
        </p:nvSpPr>
        <p:spPr>
          <a:xfrm>
            <a:off x="1186050" y="2156100"/>
            <a:ext cx="6771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200">
                <a:solidFill>
                  <a:schemeClr val="lt1"/>
                </a:solidFill>
                <a:latin typeface="Proxima Nova"/>
                <a:ea typeface="Proxima Nova"/>
                <a:cs typeface="Proxima Nova"/>
                <a:sym typeface="Proxima Nova"/>
              </a:rPr>
              <a:t>$180 Billion to $540 Billion</a:t>
            </a:r>
            <a:endParaRPr b="1" sz="4600">
              <a:solidFill>
                <a:schemeClr val="lt1"/>
              </a:solidFill>
              <a:latin typeface="Proxima Nova"/>
              <a:ea typeface="Proxima Nova"/>
              <a:cs typeface="Proxima Nova"/>
              <a:sym typeface="Proxima Nov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147"/>
          <p:cNvSpPr/>
          <p:nvPr/>
        </p:nvSpPr>
        <p:spPr>
          <a:xfrm>
            <a:off x="0" y="0"/>
            <a:ext cx="9144000" cy="2571900"/>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97" name="Google Shape;1297;p147"/>
          <p:cNvSpPr txBox="1"/>
          <p:nvPr>
            <p:ph type="title"/>
          </p:nvPr>
        </p:nvSpPr>
        <p:spPr>
          <a:xfrm>
            <a:off x="471712" y="1553625"/>
            <a:ext cx="8201700" cy="8484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lang="en">
                <a:solidFill>
                  <a:schemeClr val="lt1"/>
                </a:solidFill>
              </a:rPr>
              <a:t>Resources</a:t>
            </a:r>
            <a:endParaRPr>
              <a:solidFill>
                <a:schemeClr val="lt1"/>
              </a:solidFill>
            </a:endParaRPr>
          </a:p>
          <a:p>
            <a:pPr indent="0" lvl="0" marL="0" rtl="0" algn="ctr">
              <a:lnSpc>
                <a:spcPct val="100000"/>
              </a:lnSpc>
              <a:spcBef>
                <a:spcPts val="0"/>
              </a:spcBef>
              <a:spcAft>
                <a:spcPts val="0"/>
              </a:spcAft>
              <a:buNone/>
            </a:pPr>
            <a:r>
              <a:rPr b="0" lang="en" sz="1400" u="sng">
                <a:solidFill>
                  <a:srgbClr val="FF8D66"/>
                </a:solidFill>
                <a:hlinkClick r:id="rId3">
                  <a:extLst>
                    <a:ext uri="{A12FA001-AC4F-418D-AE19-62706E023703}">
                      <ahyp:hlinkClr val="tx"/>
                    </a:ext>
                  </a:extLst>
                </a:hlinkClick>
              </a:rPr>
              <a:t>https://www.code42.com/blog/insider-threat-examples-in-real-life/</a:t>
            </a:r>
            <a:r>
              <a:rPr b="0" lang="en" sz="1400">
                <a:solidFill>
                  <a:srgbClr val="FF8D66"/>
                </a:solidFill>
              </a:rPr>
              <a:t> </a:t>
            </a:r>
            <a:endParaRPr>
              <a:solidFill>
                <a:srgbClr val="FF8D66"/>
              </a:solidFill>
            </a:endParaRPr>
          </a:p>
        </p:txBody>
      </p:sp>
      <p:pic>
        <p:nvPicPr>
          <p:cNvPr id="1298" name="Google Shape;1298;p147"/>
          <p:cNvPicPr preferRelativeResize="0"/>
          <p:nvPr/>
        </p:nvPicPr>
        <p:blipFill rotWithShape="1">
          <a:blip r:embed="rId4">
            <a:alphaModFix/>
          </a:blip>
          <a:srcRect b="30908" l="0" r="0" t="28179"/>
          <a:stretch/>
        </p:blipFill>
        <p:spPr>
          <a:xfrm>
            <a:off x="0" y="2571750"/>
            <a:ext cx="9144003" cy="25718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112"/>
          <p:cNvSpPr/>
          <p:nvPr/>
        </p:nvSpPr>
        <p:spPr>
          <a:xfrm>
            <a:off x="0" y="0"/>
            <a:ext cx="9144000" cy="2571900"/>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42" name="Google Shape;942;p112"/>
          <p:cNvSpPr txBox="1"/>
          <p:nvPr>
            <p:ph type="title"/>
          </p:nvPr>
        </p:nvSpPr>
        <p:spPr>
          <a:xfrm>
            <a:off x="471714" y="1575047"/>
            <a:ext cx="8019300" cy="8484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lang="en">
                <a:solidFill>
                  <a:schemeClr val="lt1"/>
                </a:solidFill>
              </a:rPr>
              <a:t>A </a:t>
            </a:r>
            <a:r>
              <a:rPr i="1" lang="en" u="sng">
                <a:solidFill>
                  <a:schemeClr val="lt1"/>
                </a:solidFill>
              </a:rPr>
              <a:t>big</a:t>
            </a:r>
            <a:r>
              <a:rPr lang="en">
                <a:solidFill>
                  <a:schemeClr val="lt1"/>
                </a:solidFill>
              </a:rPr>
              <a:t> problem</a:t>
            </a:r>
            <a:endParaRPr>
              <a:solidFill>
                <a:schemeClr val="lt1"/>
              </a:solidFill>
            </a:endParaRPr>
          </a:p>
        </p:txBody>
      </p:sp>
      <p:sp>
        <p:nvSpPr>
          <p:cNvPr id="943" name="Google Shape;943;p112"/>
          <p:cNvSpPr/>
          <p:nvPr/>
        </p:nvSpPr>
        <p:spPr>
          <a:xfrm>
            <a:off x="470644" y="2998500"/>
            <a:ext cx="2620200" cy="1507500"/>
          </a:xfrm>
          <a:prstGeom prst="rect">
            <a:avLst/>
          </a:prstGeom>
          <a:solidFill>
            <a:schemeClr val="lt2"/>
          </a:solidFill>
          <a:ln>
            <a:noFill/>
          </a:ln>
        </p:spPr>
        <p:txBody>
          <a:bodyPr anchorCtr="0" anchor="ctr" bIns="68575" lIns="68575" spcFirstLastPara="1" rIns="68575" wrap="square" tIns="68575">
            <a:noAutofit/>
          </a:bodyPr>
          <a:lstStyle/>
          <a:p>
            <a:pPr indent="0" lvl="0" marL="0" rtl="0" algn="ctr">
              <a:lnSpc>
                <a:spcPct val="115000"/>
              </a:lnSpc>
              <a:spcBef>
                <a:spcPts val="0"/>
              </a:spcBef>
              <a:spcAft>
                <a:spcPts val="0"/>
              </a:spcAft>
              <a:buNone/>
            </a:pPr>
            <a:r>
              <a:rPr b="1" lang="en" sz="3800">
                <a:solidFill>
                  <a:schemeClr val="dk2"/>
                </a:solidFill>
              </a:rPr>
              <a:t>32%</a:t>
            </a:r>
            <a:endParaRPr b="1" sz="1500">
              <a:solidFill>
                <a:schemeClr val="dk1"/>
              </a:solidFill>
            </a:endParaRPr>
          </a:p>
          <a:p>
            <a:pPr indent="0" lvl="0" marL="0" rtl="0" algn="ctr">
              <a:lnSpc>
                <a:spcPct val="115000"/>
              </a:lnSpc>
              <a:spcBef>
                <a:spcPts val="0"/>
              </a:spcBef>
              <a:spcAft>
                <a:spcPts val="0"/>
              </a:spcAft>
              <a:buNone/>
            </a:pPr>
            <a:r>
              <a:rPr b="1" lang="en" sz="1400">
                <a:solidFill>
                  <a:schemeClr val="dk1"/>
                </a:solidFill>
              </a:rPr>
              <a:t>YoY Growth in events</a:t>
            </a:r>
            <a:endParaRPr b="1" sz="1400">
              <a:solidFill>
                <a:schemeClr val="dk1"/>
              </a:solidFill>
            </a:endParaRPr>
          </a:p>
        </p:txBody>
      </p:sp>
      <p:sp>
        <p:nvSpPr>
          <p:cNvPr id="944" name="Google Shape;944;p112"/>
          <p:cNvSpPr/>
          <p:nvPr/>
        </p:nvSpPr>
        <p:spPr>
          <a:xfrm>
            <a:off x="3261414" y="2998500"/>
            <a:ext cx="2620200" cy="1507500"/>
          </a:xfrm>
          <a:prstGeom prst="rect">
            <a:avLst/>
          </a:prstGeom>
          <a:solidFill>
            <a:schemeClr val="lt2"/>
          </a:solidFill>
          <a:ln>
            <a:noFill/>
          </a:ln>
        </p:spPr>
        <p:txBody>
          <a:bodyPr anchorCtr="0" anchor="ctr" bIns="68575" lIns="68575" spcFirstLastPara="1" rIns="68575" wrap="square" tIns="68575">
            <a:noAutofit/>
          </a:bodyPr>
          <a:lstStyle/>
          <a:p>
            <a:pPr indent="0" lvl="0" marL="0" rtl="0" algn="ctr">
              <a:lnSpc>
                <a:spcPct val="115000"/>
              </a:lnSpc>
              <a:spcBef>
                <a:spcPts val="0"/>
              </a:spcBef>
              <a:spcAft>
                <a:spcPts val="0"/>
              </a:spcAft>
              <a:buNone/>
            </a:pPr>
            <a:r>
              <a:rPr b="1" lang="en" sz="3800">
                <a:solidFill>
                  <a:schemeClr val="accent5"/>
                </a:solidFill>
              </a:rPr>
              <a:t>$16M</a:t>
            </a:r>
            <a:endParaRPr b="1" sz="3800">
              <a:solidFill>
                <a:schemeClr val="accent5"/>
              </a:solidFill>
            </a:endParaRPr>
          </a:p>
          <a:p>
            <a:pPr indent="0" lvl="0" marL="0" rtl="0" algn="ctr">
              <a:lnSpc>
                <a:spcPct val="115000"/>
              </a:lnSpc>
              <a:spcBef>
                <a:spcPts val="0"/>
              </a:spcBef>
              <a:spcAft>
                <a:spcPts val="0"/>
              </a:spcAft>
              <a:buNone/>
            </a:pPr>
            <a:r>
              <a:rPr b="1" lang="en">
                <a:solidFill>
                  <a:schemeClr val="dk1"/>
                </a:solidFill>
              </a:rPr>
              <a:t>Average cost of an incident</a:t>
            </a:r>
            <a:endParaRPr b="1" sz="1400">
              <a:solidFill>
                <a:schemeClr val="accent5"/>
              </a:solidFill>
            </a:endParaRPr>
          </a:p>
        </p:txBody>
      </p:sp>
      <p:sp>
        <p:nvSpPr>
          <p:cNvPr id="945" name="Google Shape;945;p112"/>
          <p:cNvSpPr/>
          <p:nvPr/>
        </p:nvSpPr>
        <p:spPr>
          <a:xfrm>
            <a:off x="6052184" y="2998500"/>
            <a:ext cx="2620200" cy="1507500"/>
          </a:xfrm>
          <a:prstGeom prst="rect">
            <a:avLst/>
          </a:prstGeom>
          <a:solidFill>
            <a:schemeClr val="lt2"/>
          </a:solidFill>
          <a:ln>
            <a:noFill/>
          </a:ln>
        </p:spPr>
        <p:txBody>
          <a:bodyPr anchorCtr="0" anchor="ctr" bIns="68575" lIns="68575" spcFirstLastPara="1" rIns="68575" wrap="square" tIns="68575">
            <a:noAutofit/>
          </a:bodyPr>
          <a:lstStyle/>
          <a:p>
            <a:pPr indent="0" lvl="0" marL="0" rtl="0" algn="ctr">
              <a:lnSpc>
                <a:spcPct val="115000"/>
              </a:lnSpc>
              <a:spcBef>
                <a:spcPts val="0"/>
              </a:spcBef>
              <a:spcAft>
                <a:spcPts val="0"/>
              </a:spcAft>
              <a:buNone/>
            </a:pPr>
            <a:r>
              <a:rPr b="1" lang="en" sz="3800">
                <a:solidFill>
                  <a:schemeClr val="accent6"/>
                </a:solidFill>
              </a:rPr>
              <a:t>75%</a:t>
            </a:r>
            <a:endParaRPr b="1" sz="3800">
              <a:solidFill>
                <a:schemeClr val="accent6"/>
              </a:solidFill>
            </a:endParaRPr>
          </a:p>
          <a:p>
            <a:pPr indent="0" lvl="0" marL="0" rtl="0" algn="ctr">
              <a:lnSpc>
                <a:spcPct val="115000"/>
              </a:lnSpc>
              <a:spcBef>
                <a:spcPts val="0"/>
              </a:spcBef>
              <a:spcAft>
                <a:spcPts val="0"/>
              </a:spcAft>
              <a:buNone/>
            </a:pPr>
            <a:r>
              <a:rPr b="1" lang="en">
                <a:solidFill>
                  <a:schemeClr val="dk1"/>
                </a:solidFill>
              </a:rPr>
              <a:t>Believe it will grow</a:t>
            </a:r>
            <a:endParaRPr b="1" sz="1400">
              <a:solidFill>
                <a:schemeClr val="accent6"/>
              </a:solidFill>
            </a:endParaRPr>
          </a:p>
        </p:txBody>
      </p:sp>
      <p:sp>
        <p:nvSpPr>
          <p:cNvPr id="946" name="Google Shape;946;p112"/>
          <p:cNvSpPr txBox="1"/>
          <p:nvPr/>
        </p:nvSpPr>
        <p:spPr>
          <a:xfrm>
            <a:off x="4872656" y="4460850"/>
            <a:ext cx="3800700" cy="261600"/>
          </a:xfrm>
          <a:prstGeom prst="rect">
            <a:avLst/>
          </a:prstGeom>
          <a:noFill/>
          <a:ln>
            <a:noFill/>
          </a:ln>
        </p:spPr>
        <p:txBody>
          <a:bodyPr anchorCtr="0" anchor="t" bIns="68575" lIns="68575" spcFirstLastPara="1" rIns="68575" wrap="square" tIns="68575">
            <a:spAutoFit/>
          </a:bodyPr>
          <a:lstStyle/>
          <a:p>
            <a:pPr indent="0" lvl="0" marL="0" rtl="0" algn="r">
              <a:spcBef>
                <a:spcPts val="0"/>
              </a:spcBef>
              <a:spcAft>
                <a:spcPts val="0"/>
              </a:spcAft>
              <a:buNone/>
            </a:pPr>
            <a:r>
              <a:rPr lang="en" sz="800">
                <a:solidFill>
                  <a:schemeClr val="dk1"/>
                </a:solidFill>
                <a:latin typeface="Calibri"/>
                <a:ea typeface="Calibri"/>
                <a:cs typeface="Calibri"/>
                <a:sym typeface="Calibri"/>
              </a:rPr>
              <a:t>Source: Code42 2023 Data Exposure Report</a:t>
            </a:r>
            <a:endParaRPr sz="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113"/>
          <p:cNvSpPr/>
          <p:nvPr/>
        </p:nvSpPr>
        <p:spPr>
          <a:xfrm>
            <a:off x="0" y="0"/>
            <a:ext cx="9144000" cy="2571900"/>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53" name="Google Shape;953;p113"/>
          <p:cNvSpPr txBox="1"/>
          <p:nvPr>
            <p:ph type="title"/>
          </p:nvPr>
        </p:nvSpPr>
        <p:spPr>
          <a:xfrm>
            <a:off x="470645" y="740747"/>
            <a:ext cx="8019300" cy="8484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lang="en">
                <a:solidFill>
                  <a:schemeClr val="lt1"/>
                </a:solidFill>
              </a:rPr>
              <a:t>Why?</a:t>
            </a:r>
            <a:endParaRPr>
              <a:solidFill>
                <a:schemeClr val="lt1"/>
              </a:solidFill>
            </a:endParaRPr>
          </a:p>
        </p:txBody>
      </p:sp>
      <p:sp>
        <p:nvSpPr>
          <p:cNvPr id="954" name="Google Shape;954;p113"/>
          <p:cNvSpPr/>
          <p:nvPr/>
        </p:nvSpPr>
        <p:spPr>
          <a:xfrm>
            <a:off x="470644" y="1769250"/>
            <a:ext cx="2620200" cy="2736900"/>
          </a:xfrm>
          <a:prstGeom prst="rect">
            <a:avLst/>
          </a:prstGeom>
          <a:solidFill>
            <a:schemeClr val="l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55" name="Google Shape;955;p113"/>
          <p:cNvSpPr/>
          <p:nvPr/>
        </p:nvSpPr>
        <p:spPr>
          <a:xfrm>
            <a:off x="3261413" y="1769250"/>
            <a:ext cx="2620200" cy="2736900"/>
          </a:xfrm>
          <a:prstGeom prst="rect">
            <a:avLst/>
          </a:prstGeom>
          <a:solidFill>
            <a:schemeClr val="l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56" name="Google Shape;956;p113"/>
          <p:cNvSpPr/>
          <p:nvPr/>
        </p:nvSpPr>
        <p:spPr>
          <a:xfrm>
            <a:off x="6052182" y="1769250"/>
            <a:ext cx="2620200" cy="2736900"/>
          </a:xfrm>
          <a:prstGeom prst="rect">
            <a:avLst/>
          </a:prstGeom>
          <a:solidFill>
            <a:schemeClr val="l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57" name="Google Shape;957;p113"/>
          <p:cNvSpPr txBox="1"/>
          <p:nvPr/>
        </p:nvSpPr>
        <p:spPr>
          <a:xfrm>
            <a:off x="481725" y="2036288"/>
            <a:ext cx="2620200" cy="3387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1300">
                <a:latin typeface="Calibri"/>
                <a:ea typeface="Calibri"/>
                <a:cs typeface="Calibri"/>
                <a:sym typeface="Calibri"/>
              </a:rPr>
              <a:t>VOLUME</a:t>
            </a:r>
            <a:endParaRPr b="1" sz="1300">
              <a:latin typeface="Calibri"/>
              <a:ea typeface="Calibri"/>
              <a:cs typeface="Calibri"/>
              <a:sym typeface="Calibri"/>
            </a:endParaRPr>
          </a:p>
        </p:txBody>
      </p:sp>
      <p:sp>
        <p:nvSpPr>
          <p:cNvPr id="958" name="Google Shape;958;p113"/>
          <p:cNvSpPr txBox="1"/>
          <p:nvPr/>
        </p:nvSpPr>
        <p:spPr>
          <a:xfrm>
            <a:off x="3261413" y="2036288"/>
            <a:ext cx="2620200" cy="3387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1300">
                <a:latin typeface="Calibri"/>
                <a:ea typeface="Calibri"/>
                <a:cs typeface="Calibri"/>
                <a:sym typeface="Calibri"/>
              </a:rPr>
              <a:t>TECHNOLOGY</a:t>
            </a:r>
            <a:endParaRPr b="1" sz="1300">
              <a:latin typeface="Calibri"/>
              <a:ea typeface="Calibri"/>
              <a:cs typeface="Calibri"/>
              <a:sym typeface="Calibri"/>
            </a:endParaRPr>
          </a:p>
        </p:txBody>
      </p:sp>
      <p:sp>
        <p:nvSpPr>
          <p:cNvPr id="959" name="Google Shape;959;p113"/>
          <p:cNvSpPr txBox="1"/>
          <p:nvPr/>
        </p:nvSpPr>
        <p:spPr>
          <a:xfrm>
            <a:off x="6041100" y="2036288"/>
            <a:ext cx="2620200" cy="3387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1300">
                <a:latin typeface="Calibri"/>
                <a:ea typeface="Calibri"/>
                <a:cs typeface="Calibri"/>
                <a:sym typeface="Calibri"/>
              </a:rPr>
              <a:t>PSYCHOLOGY</a:t>
            </a:r>
            <a:endParaRPr b="1" sz="1300">
              <a:latin typeface="Calibri"/>
              <a:ea typeface="Calibri"/>
              <a:cs typeface="Calibri"/>
              <a:sym typeface="Calibri"/>
            </a:endParaRPr>
          </a:p>
        </p:txBody>
      </p:sp>
      <p:pic>
        <p:nvPicPr>
          <p:cNvPr id="960" name="Google Shape;960;p113"/>
          <p:cNvPicPr preferRelativeResize="0"/>
          <p:nvPr/>
        </p:nvPicPr>
        <p:blipFill rotWithShape="1">
          <a:blip r:embed="rId3">
            <a:alphaModFix/>
          </a:blip>
          <a:srcRect b="12265" l="7473" r="32831" t="4010"/>
          <a:stretch/>
        </p:blipFill>
        <p:spPr>
          <a:xfrm>
            <a:off x="643500" y="2571750"/>
            <a:ext cx="2274412" cy="1794375"/>
          </a:xfrm>
          <a:prstGeom prst="rect">
            <a:avLst/>
          </a:prstGeom>
          <a:noFill/>
          <a:ln>
            <a:noFill/>
          </a:ln>
        </p:spPr>
      </p:pic>
      <p:pic>
        <p:nvPicPr>
          <p:cNvPr id="961" name="Google Shape;961;p113"/>
          <p:cNvPicPr preferRelativeResize="0"/>
          <p:nvPr/>
        </p:nvPicPr>
        <p:blipFill rotWithShape="1">
          <a:blip r:embed="rId4">
            <a:alphaModFix/>
          </a:blip>
          <a:srcRect b="50657" l="28008" r="31126" t="17504"/>
          <a:stretch/>
        </p:blipFill>
        <p:spPr>
          <a:xfrm>
            <a:off x="3433387" y="2571750"/>
            <a:ext cx="2303247" cy="1794374"/>
          </a:xfrm>
          <a:prstGeom prst="rect">
            <a:avLst/>
          </a:prstGeom>
          <a:noFill/>
          <a:ln>
            <a:noFill/>
          </a:ln>
        </p:spPr>
      </p:pic>
      <p:sp>
        <p:nvSpPr>
          <p:cNvPr id="962" name="Google Shape;962;p113"/>
          <p:cNvSpPr txBox="1"/>
          <p:nvPr/>
        </p:nvSpPr>
        <p:spPr>
          <a:xfrm rot="-5400000">
            <a:off x="4026225" y="3621075"/>
            <a:ext cx="784200" cy="477300"/>
          </a:xfrm>
          <a:prstGeom prst="rect">
            <a:avLst/>
          </a:prstGeom>
          <a:noFill/>
          <a:ln>
            <a:noFill/>
          </a:ln>
        </p:spPr>
        <p:txBody>
          <a:bodyPr anchorCtr="0" anchor="t" bIns="68575" lIns="68575" spcFirstLastPara="1" rIns="68575" wrap="square" tIns="68575">
            <a:spAutoFit/>
          </a:bodyPr>
          <a:lstStyle/>
          <a:p>
            <a:pPr indent="0" lvl="0" marL="0" rtl="0" algn="r">
              <a:spcBef>
                <a:spcPts val="0"/>
              </a:spcBef>
              <a:spcAft>
                <a:spcPts val="0"/>
              </a:spcAft>
              <a:buNone/>
            </a:pPr>
            <a:r>
              <a:rPr lang="en" sz="1100">
                <a:solidFill>
                  <a:schemeClr val="accent1"/>
                </a:solidFill>
                <a:latin typeface="Calibri"/>
                <a:ea typeface="Calibri"/>
                <a:cs typeface="Calibri"/>
                <a:sym typeface="Calibri"/>
              </a:rPr>
              <a:t>UEBA/UAM</a:t>
            </a:r>
            <a:endParaRPr sz="1100">
              <a:solidFill>
                <a:schemeClr val="accent1"/>
              </a:solidFill>
              <a:latin typeface="Calibri"/>
              <a:ea typeface="Calibri"/>
              <a:cs typeface="Calibri"/>
              <a:sym typeface="Calibri"/>
            </a:endParaRPr>
          </a:p>
        </p:txBody>
      </p:sp>
      <p:sp>
        <p:nvSpPr>
          <p:cNvPr id="963" name="Google Shape;963;p113"/>
          <p:cNvSpPr txBox="1"/>
          <p:nvPr/>
        </p:nvSpPr>
        <p:spPr>
          <a:xfrm rot="-5400000">
            <a:off x="4333800" y="3465319"/>
            <a:ext cx="784200" cy="307800"/>
          </a:xfrm>
          <a:prstGeom prst="rect">
            <a:avLst/>
          </a:prstGeom>
          <a:noFill/>
          <a:ln>
            <a:noFill/>
          </a:ln>
        </p:spPr>
        <p:txBody>
          <a:bodyPr anchorCtr="0" anchor="t" bIns="68575" lIns="68575" spcFirstLastPara="1" rIns="68575" wrap="square" tIns="68575">
            <a:spAutoFit/>
          </a:bodyPr>
          <a:lstStyle/>
          <a:p>
            <a:pPr indent="0" lvl="0" marL="0" rtl="0" algn="r">
              <a:spcBef>
                <a:spcPts val="0"/>
              </a:spcBef>
              <a:spcAft>
                <a:spcPts val="0"/>
              </a:spcAft>
              <a:buNone/>
            </a:pPr>
            <a:r>
              <a:rPr lang="en" sz="1100">
                <a:solidFill>
                  <a:schemeClr val="accent1"/>
                </a:solidFill>
                <a:latin typeface="Calibri"/>
                <a:ea typeface="Calibri"/>
                <a:cs typeface="Calibri"/>
                <a:sym typeface="Calibri"/>
              </a:rPr>
              <a:t>DLP</a:t>
            </a:r>
            <a:endParaRPr sz="1100">
              <a:solidFill>
                <a:schemeClr val="accent1"/>
              </a:solidFill>
              <a:latin typeface="Calibri"/>
              <a:ea typeface="Calibri"/>
              <a:cs typeface="Calibri"/>
              <a:sym typeface="Calibri"/>
            </a:endParaRPr>
          </a:p>
        </p:txBody>
      </p:sp>
      <p:sp>
        <p:nvSpPr>
          <p:cNvPr id="964" name="Google Shape;964;p113"/>
          <p:cNvSpPr txBox="1"/>
          <p:nvPr/>
        </p:nvSpPr>
        <p:spPr>
          <a:xfrm rot="-5400000">
            <a:off x="4788094" y="3115950"/>
            <a:ext cx="784200" cy="477300"/>
          </a:xfrm>
          <a:prstGeom prst="rect">
            <a:avLst/>
          </a:prstGeom>
          <a:noFill/>
          <a:ln>
            <a:noFill/>
          </a:ln>
        </p:spPr>
        <p:txBody>
          <a:bodyPr anchorCtr="0" anchor="t" bIns="68575" lIns="68575" spcFirstLastPara="1" rIns="68575" wrap="square" tIns="68575">
            <a:spAutoFit/>
          </a:bodyPr>
          <a:lstStyle/>
          <a:p>
            <a:pPr indent="0" lvl="0" marL="0" rtl="0" algn="r">
              <a:spcBef>
                <a:spcPts val="0"/>
              </a:spcBef>
              <a:spcAft>
                <a:spcPts val="0"/>
              </a:spcAft>
              <a:buNone/>
            </a:pPr>
            <a:r>
              <a:rPr lang="en" sz="1100">
                <a:solidFill>
                  <a:schemeClr val="accent1"/>
                </a:solidFill>
                <a:latin typeface="Calibri"/>
                <a:ea typeface="Calibri"/>
                <a:cs typeface="Calibri"/>
                <a:sym typeface="Calibri"/>
              </a:rPr>
              <a:t>SOAR/SIEM</a:t>
            </a:r>
            <a:endParaRPr sz="1100">
              <a:solidFill>
                <a:schemeClr val="accent1"/>
              </a:solidFill>
              <a:latin typeface="Calibri"/>
              <a:ea typeface="Calibri"/>
              <a:cs typeface="Calibri"/>
              <a:sym typeface="Calibri"/>
            </a:endParaRPr>
          </a:p>
        </p:txBody>
      </p:sp>
      <p:sp>
        <p:nvSpPr>
          <p:cNvPr id="965" name="Google Shape;965;p113"/>
          <p:cNvSpPr txBox="1"/>
          <p:nvPr/>
        </p:nvSpPr>
        <p:spPr>
          <a:xfrm rot="-5400000">
            <a:off x="5073891" y="2869463"/>
            <a:ext cx="784200" cy="307800"/>
          </a:xfrm>
          <a:prstGeom prst="rect">
            <a:avLst/>
          </a:prstGeom>
          <a:noFill/>
          <a:ln>
            <a:noFill/>
          </a:ln>
        </p:spPr>
        <p:txBody>
          <a:bodyPr anchorCtr="0" anchor="t" bIns="68575" lIns="68575" spcFirstLastPara="1" rIns="68575" wrap="square" tIns="68575">
            <a:spAutoFit/>
          </a:bodyPr>
          <a:lstStyle/>
          <a:p>
            <a:pPr indent="0" lvl="0" marL="0" rtl="0" algn="r">
              <a:spcBef>
                <a:spcPts val="0"/>
              </a:spcBef>
              <a:spcAft>
                <a:spcPts val="0"/>
              </a:spcAft>
              <a:buNone/>
            </a:pPr>
            <a:r>
              <a:rPr lang="en" sz="1100">
                <a:solidFill>
                  <a:schemeClr val="accent1"/>
                </a:solidFill>
                <a:latin typeface="Calibri"/>
                <a:ea typeface="Calibri"/>
                <a:cs typeface="Calibri"/>
                <a:sym typeface="Calibri"/>
              </a:rPr>
              <a:t>SEA</a:t>
            </a:r>
            <a:endParaRPr sz="1100">
              <a:solidFill>
                <a:schemeClr val="accent1"/>
              </a:solidFill>
              <a:latin typeface="Calibri"/>
              <a:ea typeface="Calibri"/>
              <a:cs typeface="Calibri"/>
              <a:sym typeface="Calibri"/>
            </a:endParaRPr>
          </a:p>
        </p:txBody>
      </p:sp>
      <p:pic>
        <p:nvPicPr>
          <p:cNvPr id="966" name="Google Shape;966;p113"/>
          <p:cNvPicPr preferRelativeResize="0"/>
          <p:nvPr/>
        </p:nvPicPr>
        <p:blipFill>
          <a:blip r:embed="rId5">
            <a:alphaModFix/>
          </a:blip>
          <a:stretch>
            <a:fillRect/>
          </a:stretch>
        </p:blipFill>
        <p:spPr>
          <a:xfrm>
            <a:off x="362213" y="4790827"/>
            <a:ext cx="869605" cy="273844"/>
          </a:xfrm>
          <a:prstGeom prst="rect">
            <a:avLst/>
          </a:prstGeom>
          <a:noFill/>
          <a:ln>
            <a:noFill/>
          </a:ln>
        </p:spPr>
      </p:pic>
      <p:pic>
        <p:nvPicPr>
          <p:cNvPr id="967" name="Google Shape;967;p113"/>
          <p:cNvPicPr preferRelativeResize="0"/>
          <p:nvPr/>
        </p:nvPicPr>
        <p:blipFill rotWithShape="1">
          <a:blip r:embed="rId6">
            <a:alphaModFix/>
          </a:blip>
          <a:srcRect b="2026" l="38955" r="10831" t="12466"/>
          <a:stretch/>
        </p:blipFill>
        <p:spPr>
          <a:xfrm>
            <a:off x="6199538" y="2571750"/>
            <a:ext cx="2303252" cy="17943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1" name="Shape 971"/>
        <p:cNvGrpSpPr/>
        <p:nvPr/>
      </p:nvGrpSpPr>
      <p:grpSpPr>
        <a:xfrm>
          <a:off x="0" y="0"/>
          <a:ext cx="0" cy="0"/>
          <a:chOff x="0" y="0"/>
          <a:chExt cx="0" cy="0"/>
        </a:xfrm>
      </p:grpSpPr>
      <p:sp>
        <p:nvSpPr>
          <p:cNvPr id="972" name="Google Shape;972;p114"/>
          <p:cNvSpPr txBox="1"/>
          <p:nvPr>
            <p:ph idx="12" type="sldNum"/>
          </p:nvPr>
        </p:nvSpPr>
        <p:spPr>
          <a:xfrm>
            <a:off x="8577075" y="4572000"/>
            <a:ext cx="576000" cy="57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700"/>
              <a:buFont typeface="Arial"/>
              <a:buNone/>
            </a:pPr>
            <a:fld id="{00000000-1234-1234-1234-123412341234}" type="slidenum">
              <a:rPr lang="en"/>
              <a:t>‹#›</a:t>
            </a:fld>
            <a:endParaRPr/>
          </a:p>
        </p:txBody>
      </p:sp>
      <p:sp>
        <p:nvSpPr>
          <p:cNvPr id="973" name="Google Shape;973;p114"/>
          <p:cNvSpPr txBox="1"/>
          <p:nvPr/>
        </p:nvSpPr>
        <p:spPr>
          <a:xfrm>
            <a:off x="721895" y="747311"/>
            <a:ext cx="3100800" cy="469500"/>
          </a:xfrm>
          <a:prstGeom prst="rect">
            <a:avLst/>
          </a:prstGeom>
          <a:solidFill>
            <a:schemeClr val="dk1"/>
          </a:solidFill>
          <a:ln cap="flat" cmpd="sng" w="9525">
            <a:solidFill>
              <a:schemeClr val="dk2"/>
            </a:solidFill>
            <a:prstDash val="solid"/>
            <a:round/>
            <a:headEnd len="sm" w="sm" type="none"/>
            <a:tailEnd len="sm" w="sm" type="none"/>
          </a:ln>
        </p:spPr>
        <p:txBody>
          <a:bodyPr anchorCtr="0" anchor="t" bIns="0" lIns="0" spcFirstLastPara="1" rIns="0" wrap="square" tIns="0">
            <a:noAutofit/>
          </a:bodyPr>
          <a:lstStyle/>
          <a:p>
            <a:pPr indent="0" lvl="0" marL="190500" marR="0" rtl="0" algn="ctr">
              <a:lnSpc>
                <a:spcPct val="115000"/>
              </a:lnSpc>
              <a:spcBef>
                <a:spcPts val="0"/>
              </a:spcBef>
              <a:spcAft>
                <a:spcPts val="0"/>
              </a:spcAft>
              <a:buClr>
                <a:srgbClr val="FF0000"/>
              </a:buClr>
              <a:buSzPts val="1400"/>
              <a:buFont typeface="Proxima Nova"/>
              <a:buNone/>
            </a:pPr>
            <a:r>
              <a:rPr b="1" i="0" lang="en" sz="2600" u="none" cap="none" strike="noStrike">
                <a:solidFill>
                  <a:srgbClr val="FFFFFF"/>
                </a:solidFill>
                <a:latin typeface="Proxima Nova"/>
                <a:ea typeface="Proxima Nova"/>
                <a:cs typeface="Proxima Nova"/>
                <a:sym typeface="Proxima Nova"/>
              </a:rPr>
              <a:t>Malware Risk</a:t>
            </a:r>
            <a:endParaRPr sz="1400"/>
          </a:p>
        </p:txBody>
      </p:sp>
      <p:sp>
        <p:nvSpPr>
          <p:cNvPr id="974" name="Google Shape;974;p114"/>
          <p:cNvSpPr txBox="1"/>
          <p:nvPr/>
        </p:nvSpPr>
        <p:spPr>
          <a:xfrm>
            <a:off x="432288" y="1297747"/>
            <a:ext cx="3663600" cy="2538300"/>
          </a:xfrm>
          <a:prstGeom prst="rect">
            <a:avLst/>
          </a:prstGeom>
          <a:noFill/>
          <a:ln>
            <a:noFill/>
          </a:ln>
        </p:spPr>
        <p:txBody>
          <a:bodyPr anchorCtr="0" anchor="t" bIns="45700" lIns="91425" spcFirstLastPara="1" rIns="91425" wrap="square" tIns="45700">
            <a:spAutoFit/>
          </a:bodyPr>
          <a:lstStyle/>
          <a:p>
            <a:pPr indent="-419100" lvl="0" marL="609600" marR="0" rtl="0" algn="l">
              <a:lnSpc>
                <a:spcPct val="115000"/>
              </a:lnSpc>
              <a:spcBef>
                <a:spcPts val="0"/>
              </a:spcBef>
              <a:spcAft>
                <a:spcPts val="0"/>
              </a:spcAft>
              <a:buClr>
                <a:schemeClr val="dk1"/>
              </a:buClr>
              <a:buSzPts val="1400"/>
              <a:buFont typeface="Proxima Nova"/>
              <a:buChar char="▸"/>
            </a:pPr>
            <a:r>
              <a:rPr b="1" i="0" lang="en" sz="1400" u="none" cap="none" strike="noStrike">
                <a:solidFill>
                  <a:schemeClr val="dk1"/>
                </a:solidFill>
                <a:latin typeface="Proxima Nova"/>
                <a:ea typeface="Proxima Nova"/>
                <a:cs typeface="Proxima Nova"/>
                <a:sym typeface="Proxima Nova"/>
              </a:rPr>
              <a:t>Bad Actor</a:t>
            </a:r>
            <a:endParaRPr sz="1400">
              <a:solidFill>
                <a:schemeClr val="dk1"/>
              </a:solidFill>
            </a:endParaRPr>
          </a:p>
          <a:p>
            <a:pPr indent="-419100" lvl="0" marL="609600" marR="0" rtl="0" algn="l">
              <a:lnSpc>
                <a:spcPct val="115000"/>
              </a:lnSpc>
              <a:spcBef>
                <a:spcPts val="0"/>
              </a:spcBef>
              <a:spcAft>
                <a:spcPts val="0"/>
              </a:spcAft>
              <a:buClr>
                <a:schemeClr val="dk1"/>
              </a:buClr>
              <a:buSzPts val="1400"/>
              <a:buFont typeface="Proxima Nova"/>
              <a:buChar char="▸"/>
            </a:pPr>
            <a:r>
              <a:rPr b="1" i="0" lang="en" sz="1400" u="none" cap="none" strike="noStrike">
                <a:solidFill>
                  <a:schemeClr val="dk1"/>
                </a:solidFill>
                <a:latin typeface="Proxima Nova"/>
                <a:ea typeface="Proxima Nova"/>
                <a:cs typeface="Proxima Nova"/>
                <a:sym typeface="Proxima Nova"/>
              </a:rPr>
              <a:t>Fast Moving / Propagating</a:t>
            </a:r>
            <a:endParaRPr sz="1400">
              <a:solidFill>
                <a:schemeClr val="dk1"/>
              </a:solidFill>
            </a:endParaRPr>
          </a:p>
          <a:p>
            <a:pPr indent="-419100" lvl="0" marL="609600" marR="0" rtl="0" algn="l">
              <a:lnSpc>
                <a:spcPct val="115000"/>
              </a:lnSpc>
              <a:spcBef>
                <a:spcPts val="0"/>
              </a:spcBef>
              <a:spcAft>
                <a:spcPts val="0"/>
              </a:spcAft>
              <a:buClr>
                <a:schemeClr val="dk1"/>
              </a:buClr>
              <a:buSzPts val="1400"/>
              <a:buFont typeface="Proxima Nova"/>
              <a:buChar char="▸"/>
            </a:pPr>
            <a:r>
              <a:rPr b="1" i="0" lang="en" sz="1400" u="none" cap="none" strike="noStrike">
                <a:solidFill>
                  <a:schemeClr val="dk1"/>
                </a:solidFill>
                <a:latin typeface="Proxima Nova"/>
                <a:ea typeface="Proxima Nova"/>
                <a:cs typeface="Proxima Nova"/>
                <a:sym typeface="Proxima Nova"/>
              </a:rPr>
              <a:t>Isolate / Disconnect / Quarantine</a:t>
            </a:r>
            <a:endParaRPr sz="1400">
              <a:solidFill>
                <a:schemeClr val="dk1"/>
              </a:solidFill>
            </a:endParaRPr>
          </a:p>
          <a:p>
            <a:pPr indent="-419100" lvl="0" marL="609600" marR="0" rtl="0" algn="l">
              <a:lnSpc>
                <a:spcPct val="115000"/>
              </a:lnSpc>
              <a:spcBef>
                <a:spcPts val="0"/>
              </a:spcBef>
              <a:spcAft>
                <a:spcPts val="0"/>
              </a:spcAft>
              <a:buClr>
                <a:schemeClr val="dk1"/>
              </a:buClr>
              <a:buSzPts val="1400"/>
              <a:buFont typeface="Proxima Nova"/>
              <a:buChar char="▸"/>
            </a:pPr>
            <a:r>
              <a:rPr b="1" i="0" lang="en" sz="1400" u="none" cap="none" strike="noStrike">
                <a:solidFill>
                  <a:schemeClr val="dk1"/>
                </a:solidFill>
                <a:latin typeface="Proxima Nova"/>
                <a:ea typeface="Proxima Nova"/>
                <a:cs typeface="Proxima Nova"/>
                <a:sym typeface="Proxima Nova"/>
              </a:rPr>
              <a:t>Interrogate</a:t>
            </a:r>
            <a:endParaRPr sz="1400">
              <a:solidFill>
                <a:schemeClr val="dk1"/>
              </a:solidFill>
            </a:endParaRPr>
          </a:p>
          <a:p>
            <a:pPr indent="-419100" lvl="0" marL="609600" marR="0" rtl="0" algn="l">
              <a:lnSpc>
                <a:spcPct val="115000"/>
              </a:lnSpc>
              <a:spcBef>
                <a:spcPts val="0"/>
              </a:spcBef>
              <a:spcAft>
                <a:spcPts val="0"/>
              </a:spcAft>
              <a:buClr>
                <a:schemeClr val="dk1"/>
              </a:buClr>
              <a:buSzPts val="1400"/>
              <a:buFont typeface="Proxima Nova"/>
              <a:buChar char="▸"/>
            </a:pPr>
            <a:r>
              <a:rPr b="1" i="0" lang="en" sz="1400" u="none" cap="none" strike="noStrike">
                <a:solidFill>
                  <a:schemeClr val="dk1"/>
                </a:solidFill>
                <a:latin typeface="Proxima Nova"/>
                <a:ea typeface="Proxima Nova"/>
                <a:cs typeface="Proxima Nova"/>
                <a:sym typeface="Proxima Nova"/>
              </a:rPr>
              <a:t>Security can handle response</a:t>
            </a:r>
            <a:endParaRPr sz="1400">
              <a:solidFill>
                <a:schemeClr val="dk1"/>
              </a:solidFill>
            </a:endParaRPr>
          </a:p>
          <a:p>
            <a:pPr indent="-419100" lvl="0" marL="609600" marR="0" rtl="0" algn="l">
              <a:lnSpc>
                <a:spcPct val="115000"/>
              </a:lnSpc>
              <a:spcBef>
                <a:spcPts val="0"/>
              </a:spcBef>
              <a:spcAft>
                <a:spcPts val="0"/>
              </a:spcAft>
              <a:buClr>
                <a:schemeClr val="dk1"/>
              </a:buClr>
              <a:buSzPts val="1400"/>
              <a:buFont typeface="Proxima Nova"/>
              <a:buChar char="▸"/>
            </a:pPr>
            <a:r>
              <a:rPr b="1" i="0" lang="en" sz="1400" u="none" cap="none" strike="noStrike">
                <a:solidFill>
                  <a:schemeClr val="dk1"/>
                </a:solidFill>
                <a:latin typeface="Proxima Nova"/>
                <a:ea typeface="Proxima Nova"/>
                <a:cs typeface="Proxima Nova"/>
                <a:sym typeface="Proxima Nova"/>
              </a:rPr>
              <a:t>Never accidental</a:t>
            </a:r>
            <a:endParaRPr sz="1400">
              <a:solidFill>
                <a:schemeClr val="dk1"/>
              </a:solidFill>
            </a:endParaRPr>
          </a:p>
          <a:p>
            <a:pPr indent="-419100" lvl="0" marL="609600" marR="0" rtl="0" algn="l">
              <a:lnSpc>
                <a:spcPct val="115000"/>
              </a:lnSpc>
              <a:spcBef>
                <a:spcPts val="0"/>
              </a:spcBef>
              <a:spcAft>
                <a:spcPts val="0"/>
              </a:spcAft>
              <a:buClr>
                <a:schemeClr val="dk1"/>
              </a:buClr>
              <a:buSzPts val="1400"/>
              <a:buFont typeface="Proxima Nova"/>
              <a:buChar char="▸"/>
            </a:pPr>
            <a:r>
              <a:rPr b="1" i="0" lang="en" sz="1400" u="none" cap="none" strike="noStrike">
                <a:solidFill>
                  <a:schemeClr val="dk1"/>
                </a:solidFill>
                <a:latin typeface="Proxima Nova"/>
                <a:ea typeface="Proxima Nova"/>
                <a:cs typeface="Proxima Nova"/>
                <a:sym typeface="Proxima Nova"/>
              </a:rPr>
              <a:t>Education useless</a:t>
            </a:r>
            <a:endParaRPr sz="1400">
              <a:solidFill>
                <a:schemeClr val="dk1"/>
              </a:solidFill>
            </a:endParaRPr>
          </a:p>
          <a:p>
            <a:pPr indent="-419100" lvl="0" marL="609600" marR="0" rtl="0" algn="l">
              <a:lnSpc>
                <a:spcPct val="115000"/>
              </a:lnSpc>
              <a:spcBef>
                <a:spcPts val="0"/>
              </a:spcBef>
              <a:spcAft>
                <a:spcPts val="0"/>
              </a:spcAft>
              <a:buClr>
                <a:schemeClr val="dk1"/>
              </a:buClr>
              <a:buSzPts val="1400"/>
              <a:buFont typeface="Proxima Nova"/>
              <a:buChar char="▸"/>
            </a:pPr>
            <a:r>
              <a:rPr b="1" i="0" lang="en" sz="1400" u="none" cap="none" strike="noStrike">
                <a:solidFill>
                  <a:schemeClr val="dk1"/>
                </a:solidFill>
                <a:latin typeface="Proxima Nova"/>
                <a:ea typeface="Proxima Nova"/>
                <a:cs typeface="Proxima Nova"/>
                <a:sym typeface="Proxima Nova"/>
              </a:rPr>
              <a:t>You can get fired for not reacting</a:t>
            </a:r>
            <a:endParaRPr sz="1400">
              <a:solidFill>
                <a:schemeClr val="dk1"/>
              </a:solidFill>
            </a:endParaRPr>
          </a:p>
          <a:p>
            <a:pPr indent="-419100" lvl="0" marL="609600" marR="0" rtl="0" algn="l">
              <a:lnSpc>
                <a:spcPct val="115000"/>
              </a:lnSpc>
              <a:spcBef>
                <a:spcPts val="0"/>
              </a:spcBef>
              <a:spcAft>
                <a:spcPts val="0"/>
              </a:spcAft>
              <a:buClr>
                <a:schemeClr val="dk1"/>
              </a:buClr>
              <a:buSzPts val="1400"/>
              <a:buFont typeface="Proxima Nova"/>
              <a:buChar char="▸"/>
            </a:pPr>
            <a:r>
              <a:rPr b="1" i="0" lang="en" sz="1400" u="none" cap="none" strike="noStrike">
                <a:solidFill>
                  <a:schemeClr val="dk1"/>
                </a:solidFill>
                <a:latin typeface="Proxima Nova"/>
                <a:ea typeface="Proxima Nova"/>
                <a:cs typeface="Proxima Nova"/>
                <a:sym typeface="Proxima Nova"/>
              </a:rPr>
              <a:t>No hesitation about legal issues</a:t>
            </a:r>
            <a:endParaRPr sz="1400">
              <a:solidFill>
                <a:schemeClr val="dk1"/>
              </a:solidFill>
            </a:endParaRPr>
          </a:p>
          <a:p>
            <a:pPr indent="-419100" lvl="0" marL="609600" marR="0" rtl="0" algn="l">
              <a:lnSpc>
                <a:spcPct val="115000"/>
              </a:lnSpc>
              <a:spcBef>
                <a:spcPts val="0"/>
              </a:spcBef>
              <a:spcAft>
                <a:spcPts val="0"/>
              </a:spcAft>
              <a:buClr>
                <a:schemeClr val="dk1"/>
              </a:buClr>
              <a:buSzPts val="1400"/>
              <a:buFont typeface="Proxima Nova"/>
              <a:buChar char="▸"/>
            </a:pPr>
            <a:r>
              <a:rPr b="1" i="0" lang="en" sz="1400" u="none" cap="none" strike="noStrike">
                <a:solidFill>
                  <a:schemeClr val="dk1"/>
                </a:solidFill>
                <a:latin typeface="Proxima Nova"/>
                <a:ea typeface="Proxima Nova"/>
                <a:cs typeface="Proxima Nova"/>
                <a:sym typeface="Proxima Nova"/>
              </a:rPr>
              <a:t>I have years of expertise</a:t>
            </a:r>
            <a:endParaRPr sz="1400">
              <a:solidFill>
                <a:schemeClr val="dk1"/>
              </a:solidFill>
            </a:endParaRPr>
          </a:p>
        </p:txBody>
      </p:sp>
      <p:sp>
        <p:nvSpPr>
          <p:cNvPr id="975" name="Google Shape;975;p114"/>
          <p:cNvSpPr txBox="1"/>
          <p:nvPr/>
        </p:nvSpPr>
        <p:spPr>
          <a:xfrm>
            <a:off x="4995959" y="1305765"/>
            <a:ext cx="3663600" cy="2538300"/>
          </a:xfrm>
          <a:prstGeom prst="rect">
            <a:avLst/>
          </a:prstGeom>
          <a:noFill/>
          <a:ln>
            <a:noFill/>
          </a:ln>
        </p:spPr>
        <p:txBody>
          <a:bodyPr anchorCtr="0" anchor="t" bIns="45700" lIns="91425" spcFirstLastPara="1" rIns="91425" wrap="square" tIns="45700">
            <a:spAutoFit/>
          </a:bodyPr>
          <a:lstStyle/>
          <a:p>
            <a:pPr indent="-419100" lvl="0" marL="609600" marR="0" rtl="0" algn="l">
              <a:lnSpc>
                <a:spcPct val="115000"/>
              </a:lnSpc>
              <a:spcBef>
                <a:spcPts val="0"/>
              </a:spcBef>
              <a:spcAft>
                <a:spcPts val="0"/>
              </a:spcAft>
              <a:buClr>
                <a:schemeClr val="dk1"/>
              </a:buClr>
              <a:buSzPts val="1400"/>
              <a:buFont typeface="Proxima Nova"/>
              <a:buChar char="▸"/>
            </a:pPr>
            <a:r>
              <a:rPr b="1" i="0" lang="en" sz="1400" u="none" cap="none" strike="noStrike">
                <a:solidFill>
                  <a:schemeClr val="dk1"/>
                </a:solidFill>
                <a:latin typeface="Proxima Nova"/>
                <a:ea typeface="Proxima Nova"/>
                <a:cs typeface="Proxima Nova"/>
                <a:sym typeface="Proxima Nova"/>
              </a:rPr>
              <a:t>Colleague</a:t>
            </a:r>
            <a:endParaRPr sz="1400">
              <a:solidFill>
                <a:schemeClr val="dk1"/>
              </a:solidFill>
            </a:endParaRPr>
          </a:p>
          <a:p>
            <a:pPr indent="-419100" lvl="0" marL="609600" marR="0" rtl="0" algn="l">
              <a:lnSpc>
                <a:spcPct val="115000"/>
              </a:lnSpc>
              <a:spcBef>
                <a:spcPts val="0"/>
              </a:spcBef>
              <a:spcAft>
                <a:spcPts val="0"/>
              </a:spcAft>
              <a:buClr>
                <a:schemeClr val="dk1"/>
              </a:buClr>
              <a:buSzPts val="1400"/>
              <a:buFont typeface="Proxima Nova"/>
              <a:buChar char="▸"/>
            </a:pPr>
            <a:r>
              <a:rPr b="1" i="0" lang="en" sz="1400" u="none" cap="none" strike="noStrike">
                <a:solidFill>
                  <a:schemeClr val="dk1"/>
                </a:solidFill>
                <a:latin typeface="Proxima Nova"/>
                <a:ea typeface="Proxima Nova"/>
                <a:cs typeface="Proxima Nova"/>
                <a:sym typeface="Proxima Nova"/>
              </a:rPr>
              <a:t>Contained / Doesn’t Spread</a:t>
            </a:r>
            <a:endParaRPr sz="1400">
              <a:solidFill>
                <a:schemeClr val="dk1"/>
              </a:solidFill>
            </a:endParaRPr>
          </a:p>
          <a:p>
            <a:pPr indent="-419100" lvl="0" marL="609600" marR="0" rtl="0" algn="l">
              <a:lnSpc>
                <a:spcPct val="115000"/>
              </a:lnSpc>
              <a:spcBef>
                <a:spcPts val="0"/>
              </a:spcBef>
              <a:spcAft>
                <a:spcPts val="0"/>
              </a:spcAft>
              <a:buClr>
                <a:schemeClr val="dk1"/>
              </a:buClr>
              <a:buSzPts val="1400"/>
              <a:buFont typeface="Proxima Nova"/>
              <a:buChar char="▸"/>
            </a:pPr>
            <a:r>
              <a:rPr b="1" i="0" lang="en" sz="1400" u="none" cap="none" strike="noStrike">
                <a:solidFill>
                  <a:schemeClr val="dk1"/>
                </a:solidFill>
                <a:latin typeface="Proxima Nova"/>
                <a:ea typeface="Proxima Nova"/>
                <a:cs typeface="Proxima Nova"/>
                <a:sym typeface="Proxima Nova"/>
              </a:rPr>
              <a:t>Investigate / Understand</a:t>
            </a:r>
            <a:endParaRPr sz="1400">
              <a:solidFill>
                <a:schemeClr val="dk1"/>
              </a:solidFill>
            </a:endParaRPr>
          </a:p>
          <a:p>
            <a:pPr indent="-419100" lvl="0" marL="609600" marR="0" rtl="0" algn="l">
              <a:lnSpc>
                <a:spcPct val="115000"/>
              </a:lnSpc>
              <a:spcBef>
                <a:spcPts val="0"/>
              </a:spcBef>
              <a:spcAft>
                <a:spcPts val="0"/>
              </a:spcAft>
              <a:buClr>
                <a:schemeClr val="dk1"/>
              </a:buClr>
              <a:buSzPts val="1400"/>
              <a:buFont typeface="Proxima Nova"/>
              <a:buChar char="▸"/>
            </a:pPr>
            <a:r>
              <a:rPr b="1" i="0" lang="en" sz="1400" u="none" cap="none" strike="noStrike">
                <a:solidFill>
                  <a:schemeClr val="dk1"/>
                </a:solidFill>
                <a:latin typeface="Proxima Nova"/>
                <a:ea typeface="Proxima Nova"/>
                <a:cs typeface="Proxima Nova"/>
                <a:sym typeface="Proxima Nova"/>
              </a:rPr>
              <a:t>Question</a:t>
            </a:r>
            <a:endParaRPr sz="1400">
              <a:solidFill>
                <a:schemeClr val="dk1"/>
              </a:solidFill>
            </a:endParaRPr>
          </a:p>
          <a:p>
            <a:pPr indent="-419100" lvl="0" marL="609600" marR="0" rtl="0" algn="l">
              <a:lnSpc>
                <a:spcPct val="115000"/>
              </a:lnSpc>
              <a:spcBef>
                <a:spcPts val="0"/>
              </a:spcBef>
              <a:spcAft>
                <a:spcPts val="0"/>
              </a:spcAft>
              <a:buClr>
                <a:schemeClr val="dk1"/>
              </a:buClr>
              <a:buSzPts val="1400"/>
              <a:buFont typeface="Proxima Nova"/>
              <a:buChar char="▸"/>
            </a:pPr>
            <a:r>
              <a:rPr b="1" i="0" lang="en" sz="1400" u="none" cap="none" strike="noStrike">
                <a:solidFill>
                  <a:schemeClr val="dk1"/>
                </a:solidFill>
                <a:latin typeface="Proxima Nova"/>
                <a:ea typeface="Proxima Nova"/>
                <a:cs typeface="Proxima Nova"/>
                <a:sym typeface="Proxima Nova"/>
              </a:rPr>
              <a:t>Need HR and maybe even Legal</a:t>
            </a:r>
            <a:endParaRPr sz="1400">
              <a:solidFill>
                <a:schemeClr val="dk1"/>
              </a:solidFill>
            </a:endParaRPr>
          </a:p>
          <a:p>
            <a:pPr indent="-419100" lvl="0" marL="609600" marR="0" rtl="0" algn="l">
              <a:lnSpc>
                <a:spcPct val="115000"/>
              </a:lnSpc>
              <a:spcBef>
                <a:spcPts val="0"/>
              </a:spcBef>
              <a:spcAft>
                <a:spcPts val="0"/>
              </a:spcAft>
              <a:buClr>
                <a:schemeClr val="dk1"/>
              </a:buClr>
              <a:buSzPts val="1400"/>
              <a:buFont typeface="Proxima Nova"/>
              <a:buChar char="▸"/>
            </a:pPr>
            <a:r>
              <a:rPr b="1" i="0" lang="en" sz="1400" u="none" cap="none" strike="noStrike">
                <a:solidFill>
                  <a:schemeClr val="dk1"/>
                </a:solidFill>
                <a:latin typeface="Proxima Nova"/>
                <a:ea typeface="Proxima Nova"/>
                <a:cs typeface="Proxima Nova"/>
                <a:sym typeface="Proxima Nova"/>
              </a:rPr>
              <a:t>Often accidental</a:t>
            </a:r>
            <a:endParaRPr sz="1400">
              <a:solidFill>
                <a:schemeClr val="dk1"/>
              </a:solidFill>
            </a:endParaRPr>
          </a:p>
          <a:p>
            <a:pPr indent="-419100" lvl="0" marL="609600" marR="0" rtl="0" algn="l">
              <a:lnSpc>
                <a:spcPct val="115000"/>
              </a:lnSpc>
              <a:spcBef>
                <a:spcPts val="0"/>
              </a:spcBef>
              <a:spcAft>
                <a:spcPts val="0"/>
              </a:spcAft>
              <a:buClr>
                <a:schemeClr val="dk1"/>
              </a:buClr>
              <a:buSzPts val="1400"/>
              <a:buFont typeface="Proxima Nova"/>
              <a:buChar char="▸"/>
            </a:pPr>
            <a:r>
              <a:rPr b="1" i="0" lang="en" sz="1400" u="none" cap="none" strike="noStrike">
                <a:solidFill>
                  <a:schemeClr val="dk1"/>
                </a:solidFill>
                <a:latin typeface="Proxima Nova"/>
                <a:ea typeface="Proxima Nova"/>
                <a:cs typeface="Proxima Nova"/>
                <a:sym typeface="Proxima Nova"/>
              </a:rPr>
              <a:t>Education critical</a:t>
            </a:r>
            <a:endParaRPr sz="1400">
              <a:solidFill>
                <a:schemeClr val="dk1"/>
              </a:solidFill>
            </a:endParaRPr>
          </a:p>
          <a:p>
            <a:pPr indent="-419100" lvl="0" marL="609600" marR="0" rtl="0" algn="l">
              <a:lnSpc>
                <a:spcPct val="115000"/>
              </a:lnSpc>
              <a:spcBef>
                <a:spcPts val="0"/>
              </a:spcBef>
              <a:spcAft>
                <a:spcPts val="0"/>
              </a:spcAft>
              <a:buClr>
                <a:schemeClr val="dk1"/>
              </a:buClr>
              <a:buSzPts val="1400"/>
              <a:buFont typeface="Proxima Nova"/>
              <a:buChar char="▸"/>
            </a:pPr>
            <a:r>
              <a:rPr b="1" i="0" lang="en" sz="1400" u="none" cap="none" strike="noStrike">
                <a:solidFill>
                  <a:schemeClr val="dk1"/>
                </a:solidFill>
                <a:latin typeface="Proxima Nova"/>
                <a:ea typeface="Proxima Nova"/>
                <a:cs typeface="Proxima Nova"/>
                <a:sym typeface="Proxima Nova"/>
              </a:rPr>
              <a:t>You can get fired for over-reacting</a:t>
            </a:r>
            <a:endParaRPr sz="1400">
              <a:solidFill>
                <a:schemeClr val="dk1"/>
              </a:solidFill>
            </a:endParaRPr>
          </a:p>
          <a:p>
            <a:pPr indent="-419100" lvl="0" marL="609600" marR="0" rtl="0" algn="l">
              <a:lnSpc>
                <a:spcPct val="115000"/>
              </a:lnSpc>
              <a:spcBef>
                <a:spcPts val="0"/>
              </a:spcBef>
              <a:spcAft>
                <a:spcPts val="0"/>
              </a:spcAft>
              <a:buClr>
                <a:schemeClr val="dk1"/>
              </a:buClr>
              <a:buSzPts val="1400"/>
              <a:buFont typeface="Proxima Nova"/>
              <a:buChar char="▸"/>
            </a:pPr>
            <a:r>
              <a:rPr b="1" i="0" lang="en" sz="1400" u="none" cap="none" strike="noStrike">
                <a:solidFill>
                  <a:schemeClr val="dk1"/>
                </a:solidFill>
                <a:latin typeface="Proxima Nova"/>
                <a:ea typeface="Proxima Nova"/>
                <a:cs typeface="Proxima Nova"/>
                <a:sym typeface="Proxima Nova"/>
              </a:rPr>
              <a:t>No idea what the legal issues are</a:t>
            </a:r>
            <a:endParaRPr sz="1400">
              <a:solidFill>
                <a:schemeClr val="dk1"/>
              </a:solidFill>
            </a:endParaRPr>
          </a:p>
          <a:p>
            <a:pPr indent="-419100" lvl="0" marL="609600" marR="0" rtl="0" algn="l">
              <a:lnSpc>
                <a:spcPct val="115000"/>
              </a:lnSpc>
              <a:spcBef>
                <a:spcPts val="0"/>
              </a:spcBef>
              <a:spcAft>
                <a:spcPts val="0"/>
              </a:spcAft>
              <a:buClr>
                <a:schemeClr val="dk1"/>
              </a:buClr>
              <a:buSzPts val="1400"/>
              <a:buFont typeface="Proxima Nova"/>
              <a:buChar char="▸"/>
            </a:pPr>
            <a:r>
              <a:rPr b="1" i="0" lang="en" sz="1400" u="none" cap="none" strike="noStrike">
                <a:solidFill>
                  <a:schemeClr val="dk1"/>
                </a:solidFill>
                <a:latin typeface="Proxima Nova"/>
                <a:ea typeface="Proxima Nova"/>
                <a:cs typeface="Proxima Nova"/>
                <a:sym typeface="Proxima Nova"/>
              </a:rPr>
              <a:t>I THINK have years of expertise</a:t>
            </a:r>
            <a:endParaRPr sz="1400">
              <a:solidFill>
                <a:schemeClr val="dk1"/>
              </a:solidFill>
            </a:endParaRPr>
          </a:p>
        </p:txBody>
      </p:sp>
      <p:sp>
        <p:nvSpPr>
          <p:cNvPr id="976" name="Google Shape;976;p114"/>
          <p:cNvSpPr txBox="1"/>
          <p:nvPr/>
        </p:nvSpPr>
        <p:spPr>
          <a:xfrm>
            <a:off x="5321398" y="747310"/>
            <a:ext cx="3411300" cy="469500"/>
          </a:xfrm>
          <a:prstGeom prst="rect">
            <a:avLst/>
          </a:prstGeom>
          <a:solidFill>
            <a:schemeClr val="dk2"/>
          </a:solidFill>
          <a:ln cap="flat" cmpd="sng" w="9525">
            <a:solidFill>
              <a:schemeClr val="dk2"/>
            </a:solidFill>
            <a:prstDash val="solid"/>
            <a:round/>
            <a:headEnd len="sm" w="sm" type="none"/>
            <a:tailEnd len="sm" w="sm" type="none"/>
          </a:ln>
        </p:spPr>
        <p:txBody>
          <a:bodyPr anchorCtr="0" anchor="t" bIns="0" lIns="0" spcFirstLastPara="1" rIns="0" wrap="square" tIns="0">
            <a:noAutofit/>
          </a:bodyPr>
          <a:lstStyle/>
          <a:p>
            <a:pPr indent="0" lvl="0" marL="190500" marR="0" rtl="0" algn="ctr">
              <a:lnSpc>
                <a:spcPct val="115000"/>
              </a:lnSpc>
              <a:spcBef>
                <a:spcPts val="0"/>
              </a:spcBef>
              <a:spcAft>
                <a:spcPts val="0"/>
              </a:spcAft>
              <a:buClr>
                <a:srgbClr val="FF0000"/>
              </a:buClr>
              <a:buSzPts val="1400"/>
              <a:buFont typeface="Proxima Nova"/>
              <a:buNone/>
            </a:pPr>
            <a:r>
              <a:rPr b="1" i="0" lang="en" sz="2600" u="none" cap="none" strike="noStrike">
                <a:solidFill>
                  <a:srgbClr val="FFFFFF"/>
                </a:solidFill>
                <a:latin typeface="Proxima Nova"/>
                <a:ea typeface="Proxima Nova"/>
                <a:cs typeface="Proxima Nova"/>
                <a:sym typeface="Proxima Nova"/>
              </a:rPr>
              <a:t>Insider Risk</a:t>
            </a:r>
            <a:endParaRPr sz="1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4">
                                            <p:txEl>
                                              <p:pRg end="0" st="0"/>
                                            </p:txEl>
                                          </p:spTgt>
                                        </p:tgtEl>
                                        <p:attrNameLst>
                                          <p:attrName>style.visibility</p:attrName>
                                        </p:attrNameLst>
                                      </p:cBhvr>
                                      <p:to>
                                        <p:strVal val="visible"/>
                                      </p:to>
                                    </p:set>
                                    <p:anim calcmode="lin" valueType="num">
                                      <p:cBhvr additive="base">
                                        <p:cTn dur="500"/>
                                        <p:tgtEl>
                                          <p:spTgt spid="974">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4">
                                            <p:txEl>
                                              <p:pRg end="1" st="1"/>
                                            </p:txEl>
                                          </p:spTgt>
                                        </p:tgtEl>
                                        <p:attrNameLst>
                                          <p:attrName>style.visibility</p:attrName>
                                        </p:attrNameLst>
                                      </p:cBhvr>
                                      <p:to>
                                        <p:strVal val="visible"/>
                                      </p:to>
                                    </p:set>
                                    <p:anim calcmode="lin" valueType="num">
                                      <p:cBhvr additive="base">
                                        <p:cTn dur="500"/>
                                        <p:tgtEl>
                                          <p:spTgt spid="974">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4">
                                            <p:txEl>
                                              <p:pRg end="2" st="2"/>
                                            </p:txEl>
                                          </p:spTgt>
                                        </p:tgtEl>
                                        <p:attrNameLst>
                                          <p:attrName>style.visibility</p:attrName>
                                        </p:attrNameLst>
                                      </p:cBhvr>
                                      <p:to>
                                        <p:strVal val="visible"/>
                                      </p:to>
                                    </p:set>
                                    <p:anim calcmode="lin" valueType="num">
                                      <p:cBhvr additive="base">
                                        <p:cTn dur="500"/>
                                        <p:tgtEl>
                                          <p:spTgt spid="974">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4">
                                            <p:txEl>
                                              <p:pRg end="3" st="3"/>
                                            </p:txEl>
                                          </p:spTgt>
                                        </p:tgtEl>
                                        <p:attrNameLst>
                                          <p:attrName>style.visibility</p:attrName>
                                        </p:attrNameLst>
                                      </p:cBhvr>
                                      <p:to>
                                        <p:strVal val="visible"/>
                                      </p:to>
                                    </p:set>
                                    <p:anim calcmode="lin" valueType="num">
                                      <p:cBhvr additive="base">
                                        <p:cTn dur="500"/>
                                        <p:tgtEl>
                                          <p:spTgt spid="974">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4">
                                            <p:txEl>
                                              <p:pRg end="4" st="4"/>
                                            </p:txEl>
                                          </p:spTgt>
                                        </p:tgtEl>
                                        <p:attrNameLst>
                                          <p:attrName>style.visibility</p:attrName>
                                        </p:attrNameLst>
                                      </p:cBhvr>
                                      <p:to>
                                        <p:strVal val="visible"/>
                                      </p:to>
                                    </p:set>
                                    <p:anim calcmode="lin" valueType="num">
                                      <p:cBhvr additive="base">
                                        <p:cTn dur="500"/>
                                        <p:tgtEl>
                                          <p:spTgt spid="974">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4">
                                            <p:txEl>
                                              <p:pRg end="5" st="5"/>
                                            </p:txEl>
                                          </p:spTgt>
                                        </p:tgtEl>
                                        <p:attrNameLst>
                                          <p:attrName>style.visibility</p:attrName>
                                        </p:attrNameLst>
                                      </p:cBhvr>
                                      <p:to>
                                        <p:strVal val="visible"/>
                                      </p:to>
                                    </p:set>
                                    <p:anim calcmode="lin" valueType="num">
                                      <p:cBhvr additive="base">
                                        <p:cTn dur="500"/>
                                        <p:tgtEl>
                                          <p:spTgt spid="974">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4">
                                            <p:txEl>
                                              <p:pRg end="6" st="6"/>
                                            </p:txEl>
                                          </p:spTgt>
                                        </p:tgtEl>
                                        <p:attrNameLst>
                                          <p:attrName>style.visibility</p:attrName>
                                        </p:attrNameLst>
                                      </p:cBhvr>
                                      <p:to>
                                        <p:strVal val="visible"/>
                                      </p:to>
                                    </p:set>
                                    <p:anim calcmode="lin" valueType="num">
                                      <p:cBhvr additive="base">
                                        <p:cTn dur="500"/>
                                        <p:tgtEl>
                                          <p:spTgt spid="974">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4">
                                            <p:txEl>
                                              <p:pRg end="7" st="7"/>
                                            </p:txEl>
                                          </p:spTgt>
                                        </p:tgtEl>
                                        <p:attrNameLst>
                                          <p:attrName>style.visibility</p:attrName>
                                        </p:attrNameLst>
                                      </p:cBhvr>
                                      <p:to>
                                        <p:strVal val="visible"/>
                                      </p:to>
                                    </p:set>
                                    <p:anim calcmode="lin" valueType="num">
                                      <p:cBhvr additive="base">
                                        <p:cTn dur="500"/>
                                        <p:tgtEl>
                                          <p:spTgt spid="974">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4">
                                            <p:txEl>
                                              <p:pRg end="8" st="8"/>
                                            </p:txEl>
                                          </p:spTgt>
                                        </p:tgtEl>
                                        <p:attrNameLst>
                                          <p:attrName>style.visibility</p:attrName>
                                        </p:attrNameLst>
                                      </p:cBhvr>
                                      <p:to>
                                        <p:strVal val="visible"/>
                                      </p:to>
                                    </p:set>
                                    <p:anim calcmode="lin" valueType="num">
                                      <p:cBhvr additive="base">
                                        <p:cTn dur="500"/>
                                        <p:tgtEl>
                                          <p:spTgt spid="974">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4">
                                            <p:txEl>
                                              <p:pRg end="9" st="9"/>
                                            </p:txEl>
                                          </p:spTgt>
                                        </p:tgtEl>
                                        <p:attrNameLst>
                                          <p:attrName>style.visibility</p:attrName>
                                        </p:attrNameLst>
                                      </p:cBhvr>
                                      <p:to>
                                        <p:strVal val="visible"/>
                                      </p:to>
                                    </p:set>
                                    <p:anim calcmode="lin" valueType="num">
                                      <p:cBhvr additive="base">
                                        <p:cTn dur="500"/>
                                        <p:tgtEl>
                                          <p:spTgt spid="974">
                                            <p:txEl>
                                              <p:pRg end="9" st="9"/>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5">
                                            <p:txEl>
                                              <p:pRg end="0" st="0"/>
                                            </p:txEl>
                                          </p:spTgt>
                                        </p:tgtEl>
                                        <p:attrNameLst>
                                          <p:attrName>style.visibility</p:attrName>
                                        </p:attrNameLst>
                                      </p:cBhvr>
                                      <p:to>
                                        <p:strVal val="visible"/>
                                      </p:to>
                                    </p:set>
                                    <p:anim calcmode="lin" valueType="num">
                                      <p:cBhvr additive="base">
                                        <p:cTn dur="500"/>
                                        <p:tgtEl>
                                          <p:spTgt spid="97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5">
                                            <p:txEl>
                                              <p:pRg end="1" st="1"/>
                                            </p:txEl>
                                          </p:spTgt>
                                        </p:tgtEl>
                                        <p:attrNameLst>
                                          <p:attrName>style.visibility</p:attrName>
                                        </p:attrNameLst>
                                      </p:cBhvr>
                                      <p:to>
                                        <p:strVal val="visible"/>
                                      </p:to>
                                    </p:set>
                                    <p:anim calcmode="lin" valueType="num">
                                      <p:cBhvr additive="base">
                                        <p:cTn dur="500"/>
                                        <p:tgtEl>
                                          <p:spTgt spid="975">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5">
                                            <p:txEl>
                                              <p:pRg end="2" st="2"/>
                                            </p:txEl>
                                          </p:spTgt>
                                        </p:tgtEl>
                                        <p:attrNameLst>
                                          <p:attrName>style.visibility</p:attrName>
                                        </p:attrNameLst>
                                      </p:cBhvr>
                                      <p:to>
                                        <p:strVal val="visible"/>
                                      </p:to>
                                    </p:set>
                                    <p:anim calcmode="lin" valueType="num">
                                      <p:cBhvr additive="base">
                                        <p:cTn dur="500"/>
                                        <p:tgtEl>
                                          <p:spTgt spid="975">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5">
                                            <p:txEl>
                                              <p:pRg end="3" st="3"/>
                                            </p:txEl>
                                          </p:spTgt>
                                        </p:tgtEl>
                                        <p:attrNameLst>
                                          <p:attrName>style.visibility</p:attrName>
                                        </p:attrNameLst>
                                      </p:cBhvr>
                                      <p:to>
                                        <p:strVal val="visible"/>
                                      </p:to>
                                    </p:set>
                                    <p:anim calcmode="lin" valueType="num">
                                      <p:cBhvr additive="base">
                                        <p:cTn dur="500"/>
                                        <p:tgtEl>
                                          <p:spTgt spid="975">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5">
                                            <p:txEl>
                                              <p:pRg end="4" st="4"/>
                                            </p:txEl>
                                          </p:spTgt>
                                        </p:tgtEl>
                                        <p:attrNameLst>
                                          <p:attrName>style.visibility</p:attrName>
                                        </p:attrNameLst>
                                      </p:cBhvr>
                                      <p:to>
                                        <p:strVal val="visible"/>
                                      </p:to>
                                    </p:set>
                                    <p:anim calcmode="lin" valueType="num">
                                      <p:cBhvr additive="base">
                                        <p:cTn dur="500"/>
                                        <p:tgtEl>
                                          <p:spTgt spid="975">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5">
                                            <p:txEl>
                                              <p:pRg end="5" st="5"/>
                                            </p:txEl>
                                          </p:spTgt>
                                        </p:tgtEl>
                                        <p:attrNameLst>
                                          <p:attrName>style.visibility</p:attrName>
                                        </p:attrNameLst>
                                      </p:cBhvr>
                                      <p:to>
                                        <p:strVal val="visible"/>
                                      </p:to>
                                    </p:set>
                                    <p:anim calcmode="lin" valueType="num">
                                      <p:cBhvr additive="base">
                                        <p:cTn dur="500"/>
                                        <p:tgtEl>
                                          <p:spTgt spid="975">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5">
                                            <p:txEl>
                                              <p:pRg end="6" st="6"/>
                                            </p:txEl>
                                          </p:spTgt>
                                        </p:tgtEl>
                                        <p:attrNameLst>
                                          <p:attrName>style.visibility</p:attrName>
                                        </p:attrNameLst>
                                      </p:cBhvr>
                                      <p:to>
                                        <p:strVal val="visible"/>
                                      </p:to>
                                    </p:set>
                                    <p:anim calcmode="lin" valueType="num">
                                      <p:cBhvr additive="base">
                                        <p:cTn dur="500"/>
                                        <p:tgtEl>
                                          <p:spTgt spid="975">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5">
                                            <p:txEl>
                                              <p:pRg end="7" st="7"/>
                                            </p:txEl>
                                          </p:spTgt>
                                        </p:tgtEl>
                                        <p:attrNameLst>
                                          <p:attrName>style.visibility</p:attrName>
                                        </p:attrNameLst>
                                      </p:cBhvr>
                                      <p:to>
                                        <p:strVal val="visible"/>
                                      </p:to>
                                    </p:set>
                                    <p:anim calcmode="lin" valueType="num">
                                      <p:cBhvr additive="base">
                                        <p:cTn dur="500"/>
                                        <p:tgtEl>
                                          <p:spTgt spid="975">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5">
                                            <p:txEl>
                                              <p:pRg end="8" st="8"/>
                                            </p:txEl>
                                          </p:spTgt>
                                        </p:tgtEl>
                                        <p:attrNameLst>
                                          <p:attrName>style.visibility</p:attrName>
                                        </p:attrNameLst>
                                      </p:cBhvr>
                                      <p:to>
                                        <p:strVal val="visible"/>
                                      </p:to>
                                    </p:set>
                                    <p:anim calcmode="lin" valueType="num">
                                      <p:cBhvr additive="base">
                                        <p:cTn dur="500"/>
                                        <p:tgtEl>
                                          <p:spTgt spid="975">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5">
                                            <p:txEl>
                                              <p:pRg end="9" st="9"/>
                                            </p:txEl>
                                          </p:spTgt>
                                        </p:tgtEl>
                                        <p:attrNameLst>
                                          <p:attrName>style.visibility</p:attrName>
                                        </p:attrNameLst>
                                      </p:cBhvr>
                                      <p:to>
                                        <p:strVal val="visible"/>
                                      </p:to>
                                    </p:set>
                                    <p:anim calcmode="lin" valueType="num">
                                      <p:cBhvr additive="base">
                                        <p:cTn dur="500"/>
                                        <p:tgtEl>
                                          <p:spTgt spid="975">
                                            <p:txEl>
                                              <p:pRg end="9" st="9"/>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115"/>
          <p:cNvSpPr/>
          <p:nvPr/>
        </p:nvSpPr>
        <p:spPr>
          <a:xfrm>
            <a:off x="470644" y="2998500"/>
            <a:ext cx="2620200" cy="1507500"/>
          </a:xfrm>
          <a:prstGeom prst="rect">
            <a:avLst/>
          </a:prstGeom>
          <a:solidFill>
            <a:schemeClr val="l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83" name="Google Shape;983;p115"/>
          <p:cNvSpPr/>
          <p:nvPr/>
        </p:nvSpPr>
        <p:spPr>
          <a:xfrm>
            <a:off x="3261414" y="2998500"/>
            <a:ext cx="2620200" cy="1507500"/>
          </a:xfrm>
          <a:prstGeom prst="rect">
            <a:avLst/>
          </a:prstGeom>
          <a:solidFill>
            <a:schemeClr val="l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84" name="Google Shape;984;p115"/>
          <p:cNvSpPr/>
          <p:nvPr/>
        </p:nvSpPr>
        <p:spPr>
          <a:xfrm>
            <a:off x="6052184" y="2998500"/>
            <a:ext cx="2620200" cy="1507500"/>
          </a:xfrm>
          <a:prstGeom prst="rect">
            <a:avLst/>
          </a:prstGeom>
          <a:solidFill>
            <a:schemeClr val="l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85" name="Google Shape;985;p115"/>
          <p:cNvSpPr/>
          <p:nvPr/>
        </p:nvSpPr>
        <p:spPr>
          <a:xfrm>
            <a:off x="0" y="0"/>
            <a:ext cx="9144000" cy="2571900"/>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86" name="Google Shape;986;p115"/>
          <p:cNvSpPr txBox="1"/>
          <p:nvPr>
            <p:ph type="title"/>
          </p:nvPr>
        </p:nvSpPr>
        <p:spPr>
          <a:xfrm>
            <a:off x="471712" y="1553625"/>
            <a:ext cx="8201700" cy="8484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lang="en">
                <a:solidFill>
                  <a:schemeClr val="lt1"/>
                </a:solidFill>
              </a:rPr>
              <a:t>A </a:t>
            </a:r>
            <a:r>
              <a:rPr i="1" lang="en" u="sng">
                <a:solidFill>
                  <a:schemeClr val="lt1"/>
                </a:solidFill>
              </a:rPr>
              <a:t>very real</a:t>
            </a:r>
            <a:r>
              <a:rPr lang="en">
                <a:solidFill>
                  <a:schemeClr val="lt1"/>
                </a:solidFill>
              </a:rPr>
              <a:t> problem</a:t>
            </a:r>
            <a:endParaRPr>
              <a:solidFill>
                <a:schemeClr val="lt1"/>
              </a:solidFill>
            </a:endParaRPr>
          </a:p>
        </p:txBody>
      </p:sp>
      <p:pic>
        <p:nvPicPr>
          <p:cNvPr id="987" name="Google Shape;987;p115"/>
          <p:cNvPicPr preferRelativeResize="0"/>
          <p:nvPr/>
        </p:nvPicPr>
        <p:blipFill>
          <a:blip r:embed="rId3">
            <a:alphaModFix/>
          </a:blip>
          <a:stretch>
            <a:fillRect/>
          </a:stretch>
        </p:blipFill>
        <p:spPr>
          <a:xfrm>
            <a:off x="6865275" y="3492581"/>
            <a:ext cx="993936" cy="519338"/>
          </a:xfrm>
          <a:prstGeom prst="rect">
            <a:avLst/>
          </a:prstGeom>
          <a:noFill/>
          <a:ln>
            <a:noFill/>
          </a:ln>
        </p:spPr>
      </p:pic>
      <p:pic>
        <p:nvPicPr>
          <p:cNvPr id="988" name="Google Shape;988;p115"/>
          <p:cNvPicPr preferRelativeResize="0"/>
          <p:nvPr/>
        </p:nvPicPr>
        <p:blipFill>
          <a:blip r:embed="rId4">
            <a:alphaModFix/>
          </a:blip>
          <a:stretch>
            <a:fillRect/>
          </a:stretch>
        </p:blipFill>
        <p:spPr>
          <a:xfrm>
            <a:off x="4040688" y="3221438"/>
            <a:ext cx="1061626" cy="1061626"/>
          </a:xfrm>
          <a:prstGeom prst="rect">
            <a:avLst/>
          </a:prstGeom>
          <a:noFill/>
          <a:ln>
            <a:noFill/>
          </a:ln>
        </p:spPr>
      </p:pic>
      <p:pic>
        <p:nvPicPr>
          <p:cNvPr id="989" name="Google Shape;989;p115"/>
          <p:cNvPicPr preferRelativeResize="0"/>
          <p:nvPr/>
        </p:nvPicPr>
        <p:blipFill>
          <a:blip r:embed="rId5">
            <a:alphaModFix/>
          </a:blip>
          <a:stretch>
            <a:fillRect/>
          </a:stretch>
        </p:blipFill>
        <p:spPr>
          <a:xfrm>
            <a:off x="362213" y="4790827"/>
            <a:ext cx="869605" cy="273844"/>
          </a:xfrm>
          <a:prstGeom prst="rect">
            <a:avLst/>
          </a:prstGeom>
          <a:noFill/>
          <a:ln>
            <a:noFill/>
          </a:ln>
        </p:spPr>
      </p:pic>
      <p:pic>
        <p:nvPicPr>
          <p:cNvPr id="990" name="Google Shape;990;p115"/>
          <p:cNvPicPr preferRelativeResize="0"/>
          <p:nvPr/>
        </p:nvPicPr>
        <p:blipFill>
          <a:blip r:embed="rId6">
            <a:alphaModFix/>
          </a:blip>
          <a:stretch>
            <a:fillRect/>
          </a:stretch>
        </p:blipFill>
        <p:spPr>
          <a:xfrm>
            <a:off x="1026752" y="3467675"/>
            <a:ext cx="1507999" cy="569181"/>
          </a:xfrm>
          <a:prstGeom prst="rect">
            <a:avLst/>
          </a:prstGeom>
          <a:noFill/>
          <a:ln>
            <a:noFill/>
          </a:ln>
        </p:spPr>
      </p:pic>
      <p:sp>
        <p:nvSpPr>
          <p:cNvPr id="991" name="Google Shape;991;p115"/>
          <p:cNvSpPr txBox="1"/>
          <p:nvPr/>
        </p:nvSpPr>
        <p:spPr>
          <a:xfrm>
            <a:off x="471700" y="2998500"/>
            <a:ext cx="820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5"/>
                </a:solidFill>
                <a:latin typeface="Proxima Nova"/>
                <a:ea typeface="Proxima Nova"/>
                <a:cs typeface="Proxima Nova"/>
                <a:sym typeface="Proxima Nova"/>
              </a:rPr>
              <a:t>      Non-malicious			       Departing Employee			Coordinated Spy</a:t>
            </a:r>
            <a:endParaRPr b="1">
              <a:solidFill>
                <a:schemeClr val="accent5"/>
              </a:solidFill>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116"/>
          <p:cNvSpPr txBox="1"/>
          <p:nvPr>
            <p:ph type="ctrTitle"/>
          </p:nvPr>
        </p:nvSpPr>
        <p:spPr>
          <a:xfrm>
            <a:off x="5148075" y="1721300"/>
            <a:ext cx="3429000" cy="1707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Trying to get </a:t>
            </a:r>
            <a:r>
              <a:rPr lang="en"/>
              <a:t>their</a:t>
            </a:r>
            <a:r>
              <a:rPr lang="en"/>
              <a:t> job done</a:t>
            </a:r>
            <a:r>
              <a:rPr lang="en"/>
              <a:t> Employee</a:t>
            </a:r>
            <a:endParaRPr/>
          </a:p>
        </p:txBody>
      </p:sp>
      <p:pic>
        <p:nvPicPr>
          <p:cNvPr id="997" name="Google Shape;997;p116"/>
          <p:cNvPicPr preferRelativeResize="0"/>
          <p:nvPr/>
        </p:nvPicPr>
        <p:blipFill>
          <a:blip r:embed="rId3">
            <a:alphaModFix/>
          </a:blip>
          <a:stretch>
            <a:fillRect/>
          </a:stretch>
        </p:blipFill>
        <p:spPr>
          <a:xfrm>
            <a:off x="7434077" y="165025"/>
            <a:ext cx="1507999" cy="56918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27267F"/>
      </a:dk1>
      <a:lt1>
        <a:srgbClr val="FFFFFF"/>
      </a:lt1>
      <a:dk2>
        <a:srgbClr val="202945"/>
      </a:dk2>
      <a:lt2>
        <a:srgbClr val="D6DEF8"/>
      </a:lt2>
      <a:accent1>
        <a:srgbClr val="5657A3"/>
      </a:accent1>
      <a:accent2>
        <a:srgbClr val="7A7DDE"/>
      </a:accent2>
      <a:accent3>
        <a:srgbClr val="8D9EBC"/>
      </a:accent3>
      <a:accent4>
        <a:srgbClr val="D6DEF8"/>
      </a:accent4>
      <a:accent5>
        <a:srgbClr val="FF5000"/>
      </a:accent5>
      <a:accent6>
        <a:srgbClr val="FF8D66"/>
      </a:accent6>
      <a:hlink>
        <a:srgbClr val="7A7DD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27267F"/>
      </a:dk1>
      <a:lt1>
        <a:srgbClr val="FFFFFF"/>
      </a:lt1>
      <a:dk2>
        <a:srgbClr val="202945"/>
      </a:dk2>
      <a:lt2>
        <a:srgbClr val="D6DEF8"/>
      </a:lt2>
      <a:accent1>
        <a:srgbClr val="5657A3"/>
      </a:accent1>
      <a:accent2>
        <a:srgbClr val="7A7DDE"/>
      </a:accent2>
      <a:accent3>
        <a:srgbClr val="8D9EBC"/>
      </a:accent3>
      <a:accent4>
        <a:srgbClr val="D6DEF8"/>
      </a:accent4>
      <a:accent5>
        <a:srgbClr val="FF5000"/>
      </a:accent5>
      <a:accent6>
        <a:srgbClr val="FF8D66"/>
      </a:accent6>
      <a:hlink>
        <a:srgbClr val="7A7DD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